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48" r:id="rId2"/>
  </p:sldMasterIdLst>
  <p:notesMasterIdLst>
    <p:notesMasterId r:id="rId17"/>
  </p:notesMasterIdLst>
  <p:handoutMasterIdLst>
    <p:handoutMasterId r:id="rId18"/>
  </p:handoutMasterIdLst>
  <p:sldIdLst>
    <p:sldId id="274" r:id="rId3"/>
    <p:sldId id="275" r:id="rId4"/>
    <p:sldId id="256" r:id="rId5"/>
    <p:sldId id="258" r:id="rId6"/>
    <p:sldId id="261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3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DDEF"/>
    <a:srgbClr val="FFFFFF"/>
    <a:srgbClr val="00B0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21" autoAdjust="0"/>
    <p:restoredTop sz="92460" autoAdjust="0"/>
  </p:normalViewPr>
  <p:slideViewPr>
    <p:cSldViewPr snapToGrid="0">
      <p:cViewPr varScale="1">
        <p:scale>
          <a:sx n="68" d="100"/>
          <a:sy n="68" d="100"/>
        </p:scale>
        <p:origin x="708" y="66"/>
      </p:cViewPr>
      <p:guideLst/>
    </p:cSldViewPr>
  </p:slideViewPr>
  <p:outlineViewPr>
    <p:cViewPr>
      <p:scale>
        <a:sx n="33" d="100"/>
        <a:sy n="33" d="100"/>
      </p:scale>
      <p:origin x="0" y="-12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64"/>
    </p:cViewPr>
  </p:sorterViewPr>
  <p:notesViewPr>
    <p:cSldViewPr snapToGrid="0">
      <p:cViewPr varScale="1">
        <p:scale>
          <a:sx n="56" d="100"/>
          <a:sy n="56" d="100"/>
        </p:scale>
        <p:origin x="780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B903B-4CA0-4E80-94E7-8BE7E8296A11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6A263-480C-42EB-B372-1F8370A95C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312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90460-1A0F-4FA7-8714-EE48BBF0A6D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3AD65-F31B-4301-B9F6-8E96837712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8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SUMBER GAMBAR FONT 8-10pt </a:t>
            </a:r>
            <a:r>
              <a:rPr lang="en-US" dirty="0" err="1" smtClean="0"/>
              <a:t>calibri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DBF48-6E1C-45EC-B47A-B7F2A7ED4C36}" type="slidenum">
              <a:rPr lang="id-ID" smtClean="0"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03010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Tabung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sinar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katode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terbuat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tabung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hampa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ber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bahan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kaca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yang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dialiri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listrik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searah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kutub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(anode)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kutub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negatif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katode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Apabila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tabung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tersebut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dialiri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listrik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yang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terjadi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pancaran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radiasi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yang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tidak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tampak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kutub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negatif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menuju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kutub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disebut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dengan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sinar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katode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Sifat-sifat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sinar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katode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menurut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Sir William Crookes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sebagai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berikut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lphaL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Merambat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dalam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garis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lurus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kutub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negatif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katode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menuju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kutub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(anode). </a:t>
            </a:r>
          </a:p>
          <a:p>
            <a:pPr marL="228600" lvl="0" indent="-228600">
              <a:buFont typeface="+mj-lt"/>
              <a:buAutoNum type="alphaL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Dibelokkan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oleh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magnetik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listrik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menuju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kutub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lphaLcPeriod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Tidak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dipengaruhi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oleh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bahan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kawat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yang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dipakai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jenis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dalam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tabung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3AD65-F31B-4301-B9F6-8E96837712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392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3AD65-F31B-4301-B9F6-8E96837712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42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3AD65-F31B-4301-B9F6-8E96837712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678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Apabila</a:t>
            </a:r>
            <a:r>
              <a:rPr lang="en-US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jumlah</a:t>
            </a:r>
            <a:r>
              <a:rPr lang="en-US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proton </a:t>
            </a: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suatu</a:t>
            </a:r>
            <a:r>
              <a:rPr lang="en-US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atom </a:t>
            </a: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sama</a:t>
            </a:r>
            <a:r>
              <a:rPr lang="en-US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maka</a:t>
            </a:r>
            <a:r>
              <a:rPr lang="en-US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atom </a:t>
            </a: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tersebut</a:t>
            </a:r>
            <a:r>
              <a:rPr lang="en-US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berasal</a:t>
            </a:r>
            <a:r>
              <a:rPr lang="en-US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dari</a:t>
            </a:r>
            <a:r>
              <a:rPr lang="en-US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unsur</a:t>
            </a:r>
            <a:r>
              <a:rPr lang="en-US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yang </a:t>
            </a:r>
            <a:r>
              <a:rPr lang="en-US" sz="2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sama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3AD65-F31B-4301-B9F6-8E96837712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9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3AD65-F31B-4301-B9F6-8E96837712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88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3AD65-F31B-4301-B9F6-8E96837712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35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3AD65-F31B-4301-B9F6-8E968377123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794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r>
              <a:rPr lang="en-US" b="1" dirty="0" err="1" smtClean="0"/>
              <a:t>Elektron</a:t>
            </a:r>
            <a:r>
              <a:rPr lang="en-US" b="1" dirty="0" smtClean="0"/>
              <a:t> </a:t>
            </a:r>
            <a:r>
              <a:rPr lang="en-US" b="1" dirty="0" err="1" smtClean="0"/>
              <a:t>valensi</a:t>
            </a:r>
            <a:r>
              <a:rPr lang="en-US" b="1" baseline="0" dirty="0" smtClean="0"/>
              <a:t> </a:t>
            </a:r>
            <a:r>
              <a:rPr lang="en-US" baseline="0" dirty="0" err="1" smtClean="0"/>
              <a:t>adalah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elektron</a:t>
            </a:r>
            <a:r>
              <a:rPr lang="en-US" baseline="0" dirty="0" smtClean="0"/>
              <a:t> yang </a:t>
            </a:r>
            <a:r>
              <a:rPr lang="en-US" baseline="0" dirty="0" err="1" smtClean="0"/>
              <a:t>terdapat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kulit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terluar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3AD65-F31B-4301-B9F6-8E968377123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738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65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605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707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718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8869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521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5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20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924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001712" y="1567543"/>
            <a:ext cx="10188575" cy="4027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5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07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545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216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5860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48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927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864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5851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52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565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331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32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791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7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1C711-A944-43E0-95C1-9E38E4441440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4769E-D823-4A94-86AD-5F9AA7FDC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65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1816" y="1213030"/>
            <a:ext cx="10515600" cy="4848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2DE91-09D9-44DB-BEBE-97998F879006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ABAC2-0569-4BFA-825A-70E161A1900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lowchart: Terminator 6"/>
          <p:cNvSpPr/>
          <p:nvPr userDrawn="1"/>
        </p:nvSpPr>
        <p:spPr>
          <a:xfrm>
            <a:off x="0" y="6356349"/>
            <a:ext cx="12192000" cy="757237"/>
          </a:xfrm>
          <a:prstGeom prst="flowChartTerminator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Terminator 7"/>
          <p:cNvSpPr/>
          <p:nvPr userDrawn="1"/>
        </p:nvSpPr>
        <p:spPr>
          <a:xfrm>
            <a:off x="744583" y="-47623"/>
            <a:ext cx="10702833" cy="936624"/>
          </a:xfrm>
          <a:prstGeom prst="flowChartTerminator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41863" y="0"/>
            <a:ext cx="10515600" cy="889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874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73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bg1">
              <a:lumMod val="50000"/>
            </a:schemeClr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 r="19341" b="23885"/>
          <a:stretch/>
        </p:blipFill>
        <p:spPr>
          <a:xfrm>
            <a:off x="0" y="1"/>
            <a:ext cx="12192000" cy="6858523"/>
          </a:xfrm>
          <a:prstGeom prst="rect">
            <a:avLst/>
          </a:prstGeom>
        </p:spPr>
      </p:pic>
      <p:cxnSp>
        <p:nvCxnSpPr>
          <p:cNvPr id="8" name="直線コネクタ 9"/>
          <p:cNvCxnSpPr/>
          <p:nvPr/>
        </p:nvCxnSpPr>
        <p:spPr>
          <a:xfrm>
            <a:off x="5080035" y="3835400"/>
            <a:ext cx="5994367" cy="0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headEnd type="oval"/>
            <a:tailEnd type="oval"/>
          </a:ln>
          <a:effectLst/>
        </p:spPr>
      </p:cxnSp>
      <p:sp>
        <p:nvSpPr>
          <p:cNvPr id="9" name="タイトル 1"/>
          <p:cNvSpPr txBox="1">
            <a:spLocks/>
          </p:cNvSpPr>
          <p:nvPr/>
        </p:nvSpPr>
        <p:spPr>
          <a:xfrm>
            <a:off x="4694639" y="1592459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42">
              <a:defRPr/>
            </a:pPr>
            <a:r>
              <a:rPr kumimoji="1" lang="en-US" altLang="ja-JP" sz="4267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32567" y="3969802"/>
            <a:ext cx="3089307" cy="42056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SMA/MA KELAS X</a:t>
            </a:r>
            <a:endParaRPr lang="id-ID" sz="2133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358886" y="663083"/>
            <a:ext cx="3454399" cy="4802184"/>
            <a:chOff x="812802" y="584206"/>
            <a:chExt cx="3454399" cy="4802184"/>
          </a:xfrm>
        </p:grpSpPr>
        <p:sp>
          <p:nvSpPr>
            <p:cNvPr id="4" name="Cube 3"/>
            <p:cNvSpPr/>
            <p:nvPr/>
          </p:nvSpPr>
          <p:spPr>
            <a:xfrm>
              <a:off x="812802" y="584206"/>
              <a:ext cx="3454399" cy="4802184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0" scaled="1"/>
              <a:tileRect/>
            </a:gradFill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lIns="285561" tIns="142780" rIns="285561" bIns="142780" rtlCol="0" anchor="ctr"/>
            <a:lstStyle/>
            <a:p>
              <a:pPr algn="ctr" defTabSz="1219080">
                <a:defRPr/>
              </a:pPr>
              <a:endParaRPr lang="en-US" sz="2400" kern="0">
                <a:solidFill>
                  <a:prstClr val="white"/>
                </a:solidFill>
                <a:latin typeface="Signika" panose="020B0604020202020204" charset="0"/>
                <a:cs typeface="Arial"/>
                <a:sym typeface="Arial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027" y="721681"/>
              <a:ext cx="3259146" cy="4664708"/>
            </a:xfrm>
            <a:prstGeom prst="rect">
              <a:avLst/>
            </a:prstGeom>
          </p:spPr>
        </p:pic>
      </p:grpSp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4876801" y="2502330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267" b="1" dirty="0">
                <a:solidFill>
                  <a:srgbClr val="CA1F27"/>
                </a:solidFill>
                <a:cs typeface="Arial" pitchFamily="34" charset="0"/>
              </a:rPr>
              <a:t>IPA </a:t>
            </a:r>
            <a:r>
              <a:rPr lang="en-US" sz="4267" dirty="0">
                <a:solidFill>
                  <a:srgbClr val="CA1F27"/>
                </a:solidFill>
                <a:cs typeface="Arial" pitchFamily="34" charset="0"/>
              </a:rPr>
              <a:t>Kimia</a:t>
            </a:r>
          </a:p>
        </p:txBody>
      </p:sp>
    </p:spTree>
    <p:extLst>
      <p:ext uri="{BB962C8B-B14F-4D97-AF65-F5344CB8AC3E}">
        <p14:creationId xmlns:p14="http://schemas.microsoft.com/office/powerpoint/2010/main" val="5373428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Teori</a:t>
            </a:r>
            <a:r>
              <a:rPr lang="en-US" b="1" dirty="0" smtClean="0"/>
              <a:t> </a:t>
            </a:r>
            <a:r>
              <a:rPr lang="en-US" b="1" dirty="0" err="1" smtClean="0"/>
              <a:t>Perkembangan</a:t>
            </a:r>
            <a:r>
              <a:rPr lang="en-US" b="1" dirty="0" smtClean="0"/>
              <a:t> Atom</a:t>
            </a:r>
            <a:endParaRPr lang="en-US" b="1" dirty="0"/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588298" y="3620040"/>
            <a:ext cx="4964026" cy="2204758"/>
            <a:chOff x="2557094" y="4006816"/>
            <a:chExt cx="1496823" cy="1676460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7094" y="4325914"/>
              <a:ext cx="1496823" cy="135736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Atom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terdiri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dari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inti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atom yang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sangat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kecil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bermuatan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positif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dikelilingi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oleh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elektron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yang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bermuatan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negatif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</a:t>
              </a:r>
            </a:p>
            <a:p>
              <a:pPr algn="just"/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Di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antara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inti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elektron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merupakan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ruang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hampa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 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7094" y="4006816"/>
              <a:ext cx="1496823" cy="32763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E. Rutherford (1871-1937)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6270735" y="3614237"/>
            <a:ext cx="4966101" cy="2549679"/>
            <a:chOff x="2559674" y="4279135"/>
            <a:chExt cx="1809755" cy="167052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9674" y="4558260"/>
              <a:ext cx="1809755" cy="139139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 anchor="t">
              <a:spAutoFit/>
            </a:bodyPr>
            <a:lstStyle/>
            <a:p>
              <a:pPr algn="just"/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Elektron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mengelilingi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inti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atom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pada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lintasan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tertentu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yang stationer yang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disebut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orbit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atau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kulit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Elektron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dapat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berpindah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dari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kulit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yang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satu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ke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kulit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yang lain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memancarkan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atau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menyerap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energi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9674" y="4279135"/>
              <a:ext cx="1809755" cy="2823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Niels</a:t>
              </a:r>
              <a:r>
                <a:rPr 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Bohr (1865-1962)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6857080" y="1095846"/>
            <a:ext cx="3837551" cy="1828800"/>
            <a:chOff x="6857080" y="1095846"/>
            <a:chExt cx="3837551" cy="1828800"/>
          </a:xfrm>
        </p:grpSpPr>
        <p:grpSp>
          <p:nvGrpSpPr>
            <p:cNvPr id="119" name="Group 118"/>
            <p:cNvGrpSpPr/>
            <p:nvPr/>
          </p:nvGrpSpPr>
          <p:grpSpPr>
            <a:xfrm>
              <a:off x="7787856" y="1095846"/>
              <a:ext cx="1828800" cy="1828800"/>
              <a:chOff x="4271915" y="1437458"/>
              <a:chExt cx="2743210" cy="2888870"/>
            </a:xfrm>
          </p:grpSpPr>
          <p:sp>
            <p:nvSpPr>
              <p:cNvPr id="120" name="Google Shape;15030;p50"/>
              <p:cNvSpPr/>
              <p:nvPr/>
            </p:nvSpPr>
            <p:spPr>
              <a:xfrm>
                <a:off x="4271925" y="1531825"/>
                <a:ext cx="2743200" cy="2743200"/>
              </a:xfrm>
              <a:prstGeom prst="ellipse">
                <a:avLst/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5045;p50"/>
              <p:cNvSpPr/>
              <p:nvPr/>
            </p:nvSpPr>
            <p:spPr>
              <a:xfrm>
                <a:off x="4637625" y="1897525"/>
                <a:ext cx="2011800" cy="2011800"/>
              </a:xfrm>
              <a:prstGeom prst="ellipse">
                <a:avLst/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2" name="Google Shape;15046;p50"/>
              <p:cNvGrpSpPr/>
              <p:nvPr/>
            </p:nvGrpSpPr>
            <p:grpSpPr>
              <a:xfrm>
                <a:off x="5251603" y="2489517"/>
                <a:ext cx="783832" cy="808837"/>
                <a:chOff x="3957865" y="2767690"/>
                <a:chExt cx="783832" cy="808837"/>
              </a:xfrm>
            </p:grpSpPr>
            <p:grpSp>
              <p:nvGrpSpPr>
                <p:cNvPr id="153" name="Google Shape;15047;p50"/>
                <p:cNvGrpSpPr/>
                <p:nvPr/>
              </p:nvGrpSpPr>
              <p:grpSpPr>
                <a:xfrm rot="10800000">
                  <a:off x="3957865" y="3081533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205" name="Google Shape;15048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06" name="Google Shape;15049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54" name="Google Shape;15050;p50"/>
                <p:cNvGrpSpPr/>
                <p:nvPr/>
              </p:nvGrpSpPr>
              <p:grpSpPr>
                <a:xfrm>
                  <a:off x="4049278" y="2967540"/>
                  <a:ext cx="271470" cy="271470"/>
                  <a:chOff x="4436238" y="3096208"/>
                  <a:chExt cx="271470" cy="271470"/>
                </a:xfrm>
              </p:grpSpPr>
              <p:grpSp>
                <p:nvGrpSpPr>
                  <p:cNvPr id="200" name="Google Shape;15051;p50"/>
                  <p:cNvGrpSpPr/>
                  <p:nvPr/>
                </p:nvGrpSpPr>
                <p:grpSpPr>
                  <a:xfrm rot="10800000">
                    <a:off x="4436238" y="3096208"/>
                    <a:ext cx="271470" cy="271470"/>
                    <a:chOff x="7002578" y="16230"/>
                    <a:chExt cx="192600" cy="192600"/>
                  </a:xfrm>
                </p:grpSpPr>
                <p:sp>
                  <p:nvSpPr>
                    <p:cNvPr id="203" name="Google Shape;15052;p50"/>
                    <p:cNvSpPr/>
                    <p:nvPr/>
                  </p:nvSpPr>
                  <p:spPr>
                    <a:xfrm>
                      <a:off x="7002578" y="16230"/>
                      <a:ext cx="192600" cy="192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04" name="Google Shape;15053;p50"/>
                    <p:cNvSpPr/>
                    <p:nvPr/>
                  </p:nvSpPr>
                  <p:spPr>
                    <a:xfrm rot="-10113112" flipH="1">
                      <a:off x="7106007" y="104550"/>
                      <a:ext cx="48655" cy="717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46" h="2868" fill="none" extrusionOk="0">
                          <a:moveTo>
                            <a:pt x="1547" y="2868"/>
                          </a:moveTo>
                          <a:cubicBezTo>
                            <a:pt x="1946" y="1597"/>
                            <a:pt x="1345" y="424"/>
                            <a:pt x="1" y="0"/>
                          </a:cubicBezTo>
                        </a:path>
                      </a:pathLst>
                    </a:custGeom>
                    <a:noFill/>
                    <a:ln w="18275" cap="rnd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cxnSp>
                <p:nvCxnSpPr>
                  <p:cNvPr id="201" name="Google Shape;15054;p50"/>
                  <p:cNvCxnSpPr/>
                  <p:nvPr/>
                </p:nvCxnSpPr>
                <p:spPr>
                  <a:xfrm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202" name="Google Shape;15055;p50"/>
                  <p:cNvCxnSpPr/>
                  <p:nvPr/>
                </p:nvCxnSpPr>
                <p:spPr>
                  <a:xfrm rot="5400000"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</p:grpSp>
            <p:grpSp>
              <p:nvGrpSpPr>
                <p:cNvPr id="155" name="Google Shape;15056;p50"/>
                <p:cNvGrpSpPr/>
                <p:nvPr/>
              </p:nvGrpSpPr>
              <p:grpSpPr>
                <a:xfrm rot="10800000">
                  <a:off x="4168340" y="3059795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98" name="Google Shape;15057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9" name="Google Shape;15058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56" name="Google Shape;15059;p50"/>
                <p:cNvGrpSpPr/>
                <p:nvPr/>
              </p:nvGrpSpPr>
              <p:grpSpPr>
                <a:xfrm>
                  <a:off x="4049278" y="3191065"/>
                  <a:ext cx="271470" cy="271470"/>
                  <a:chOff x="4436238" y="3096208"/>
                  <a:chExt cx="271470" cy="271470"/>
                </a:xfrm>
              </p:grpSpPr>
              <p:grpSp>
                <p:nvGrpSpPr>
                  <p:cNvPr id="193" name="Google Shape;15060;p50"/>
                  <p:cNvGrpSpPr/>
                  <p:nvPr/>
                </p:nvGrpSpPr>
                <p:grpSpPr>
                  <a:xfrm rot="10800000">
                    <a:off x="4436238" y="3096208"/>
                    <a:ext cx="271470" cy="271470"/>
                    <a:chOff x="7002578" y="16230"/>
                    <a:chExt cx="192600" cy="192600"/>
                  </a:xfrm>
                </p:grpSpPr>
                <p:sp>
                  <p:nvSpPr>
                    <p:cNvPr id="196" name="Google Shape;15061;p50"/>
                    <p:cNvSpPr/>
                    <p:nvPr/>
                  </p:nvSpPr>
                  <p:spPr>
                    <a:xfrm>
                      <a:off x="7002578" y="16230"/>
                      <a:ext cx="192600" cy="192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7" name="Google Shape;15062;p50"/>
                    <p:cNvSpPr/>
                    <p:nvPr/>
                  </p:nvSpPr>
                  <p:spPr>
                    <a:xfrm rot="-10113112" flipH="1">
                      <a:off x="7106007" y="104550"/>
                      <a:ext cx="48655" cy="717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46" h="2868" fill="none" extrusionOk="0">
                          <a:moveTo>
                            <a:pt x="1547" y="2868"/>
                          </a:moveTo>
                          <a:cubicBezTo>
                            <a:pt x="1946" y="1597"/>
                            <a:pt x="1345" y="424"/>
                            <a:pt x="1" y="0"/>
                          </a:cubicBezTo>
                        </a:path>
                      </a:pathLst>
                    </a:custGeom>
                    <a:noFill/>
                    <a:ln w="18275" cap="rnd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cxnSp>
                <p:nvCxnSpPr>
                  <p:cNvPr id="194" name="Google Shape;15063;p50"/>
                  <p:cNvCxnSpPr/>
                  <p:nvPr/>
                </p:nvCxnSpPr>
                <p:spPr>
                  <a:xfrm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95" name="Google Shape;15064;p50"/>
                  <p:cNvCxnSpPr/>
                  <p:nvPr/>
                </p:nvCxnSpPr>
                <p:spPr>
                  <a:xfrm rot="5400000"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</p:grpSp>
            <p:grpSp>
              <p:nvGrpSpPr>
                <p:cNvPr id="157" name="Google Shape;15065;p50"/>
                <p:cNvGrpSpPr/>
                <p:nvPr/>
              </p:nvGrpSpPr>
              <p:grpSpPr>
                <a:xfrm rot="10800000">
                  <a:off x="4168340" y="3305058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91" name="Google Shape;15066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2" name="Google Shape;15067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58" name="Google Shape;15068;p50"/>
                <p:cNvGrpSpPr/>
                <p:nvPr/>
              </p:nvGrpSpPr>
              <p:grpSpPr>
                <a:xfrm>
                  <a:off x="4259753" y="3191065"/>
                  <a:ext cx="271470" cy="271470"/>
                  <a:chOff x="4436238" y="3096208"/>
                  <a:chExt cx="271470" cy="271470"/>
                </a:xfrm>
              </p:grpSpPr>
              <p:grpSp>
                <p:nvGrpSpPr>
                  <p:cNvPr id="186" name="Google Shape;15069;p50"/>
                  <p:cNvGrpSpPr/>
                  <p:nvPr/>
                </p:nvGrpSpPr>
                <p:grpSpPr>
                  <a:xfrm rot="10800000">
                    <a:off x="4436238" y="3096208"/>
                    <a:ext cx="271470" cy="271470"/>
                    <a:chOff x="7002578" y="16230"/>
                    <a:chExt cx="192600" cy="192600"/>
                  </a:xfrm>
                </p:grpSpPr>
                <p:sp>
                  <p:nvSpPr>
                    <p:cNvPr id="189" name="Google Shape;15070;p50"/>
                    <p:cNvSpPr/>
                    <p:nvPr/>
                  </p:nvSpPr>
                  <p:spPr>
                    <a:xfrm>
                      <a:off x="7002578" y="16230"/>
                      <a:ext cx="192600" cy="192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0" name="Google Shape;15071;p50"/>
                    <p:cNvSpPr/>
                    <p:nvPr/>
                  </p:nvSpPr>
                  <p:spPr>
                    <a:xfrm rot="-10113112" flipH="1">
                      <a:off x="7106007" y="104550"/>
                      <a:ext cx="48655" cy="717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46" h="2868" fill="none" extrusionOk="0">
                          <a:moveTo>
                            <a:pt x="1547" y="2868"/>
                          </a:moveTo>
                          <a:cubicBezTo>
                            <a:pt x="1946" y="1597"/>
                            <a:pt x="1345" y="424"/>
                            <a:pt x="1" y="0"/>
                          </a:cubicBezTo>
                        </a:path>
                      </a:pathLst>
                    </a:custGeom>
                    <a:noFill/>
                    <a:ln w="18275" cap="rnd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cxnSp>
                <p:nvCxnSpPr>
                  <p:cNvPr id="187" name="Google Shape;15072;p50"/>
                  <p:cNvCxnSpPr/>
                  <p:nvPr/>
                </p:nvCxnSpPr>
                <p:spPr>
                  <a:xfrm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88" name="Google Shape;15073;p50"/>
                  <p:cNvCxnSpPr/>
                  <p:nvPr/>
                </p:nvCxnSpPr>
                <p:spPr>
                  <a:xfrm rot="5400000"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</p:grpSp>
            <p:grpSp>
              <p:nvGrpSpPr>
                <p:cNvPr id="159" name="Google Shape;15074;p50"/>
                <p:cNvGrpSpPr/>
                <p:nvPr/>
              </p:nvGrpSpPr>
              <p:grpSpPr>
                <a:xfrm rot="10800000">
                  <a:off x="4168340" y="2881683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84" name="Google Shape;15075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5" name="Google Shape;15076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60" name="Google Shape;15077;p50"/>
                <p:cNvGrpSpPr/>
                <p:nvPr/>
              </p:nvGrpSpPr>
              <p:grpSpPr>
                <a:xfrm>
                  <a:off x="4259753" y="2767690"/>
                  <a:ext cx="271470" cy="271470"/>
                  <a:chOff x="4436238" y="3096208"/>
                  <a:chExt cx="271470" cy="271470"/>
                </a:xfrm>
              </p:grpSpPr>
              <p:grpSp>
                <p:nvGrpSpPr>
                  <p:cNvPr id="179" name="Google Shape;15078;p50"/>
                  <p:cNvGrpSpPr/>
                  <p:nvPr/>
                </p:nvGrpSpPr>
                <p:grpSpPr>
                  <a:xfrm rot="10800000">
                    <a:off x="4436238" y="3096208"/>
                    <a:ext cx="271470" cy="271470"/>
                    <a:chOff x="7002578" y="16230"/>
                    <a:chExt cx="192600" cy="192600"/>
                  </a:xfrm>
                </p:grpSpPr>
                <p:sp>
                  <p:nvSpPr>
                    <p:cNvPr id="182" name="Google Shape;15079;p50"/>
                    <p:cNvSpPr/>
                    <p:nvPr/>
                  </p:nvSpPr>
                  <p:spPr>
                    <a:xfrm>
                      <a:off x="7002578" y="16230"/>
                      <a:ext cx="192600" cy="192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3" name="Google Shape;15080;p50"/>
                    <p:cNvSpPr/>
                    <p:nvPr/>
                  </p:nvSpPr>
                  <p:spPr>
                    <a:xfrm rot="-10113112" flipH="1">
                      <a:off x="7106007" y="104550"/>
                      <a:ext cx="48655" cy="717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46" h="2868" fill="none" extrusionOk="0">
                          <a:moveTo>
                            <a:pt x="1547" y="2868"/>
                          </a:moveTo>
                          <a:cubicBezTo>
                            <a:pt x="1946" y="1597"/>
                            <a:pt x="1345" y="424"/>
                            <a:pt x="1" y="0"/>
                          </a:cubicBezTo>
                        </a:path>
                      </a:pathLst>
                    </a:custGeom>
                    <a:noFill/>
                    <a:ln w="18275" cap="rnd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cxnSp>
                <p:nvCxnSpPr>
                  <p:cNvPr id="180" name="Google Shape;15081;p50"/>
                  <p:cNvCxnSpPr/>
                  <p:nvPr/>
                </p:nvCxnSpPr>
                <p:spPr>
                  <a:xfrm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81" name="Google Shape;15082;p50"/>
                  <p:cNvCxnSpPr/>
                  <p:nvPr/>
                </p:nvCxnSpPr>
                <p:spPr>
                  <a:xfrm rot="5400000"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</p:grpSp>
            <p:grpSp>
              <p:nvGrpSpPr>
                <p:cNvPr id="161" name="Google Shape;15083;p50"/>
                <p:cNvGrpSpPr/>
                <p:nvPr/>
              </p:nvGrpSpPr>
              <p:grpSpPr>
                <a:xfrm rot="10800000">
                  <a:off x="4378815" y="2859945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77" name="Google Shape;15084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" name="Google Shape;15085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62" name="Google Shape;15086;p50"/>
                <p:cNvGrpSpPr/>
                <p:nvPr/>
              </p:nvGrpSpPr>
              <p:grpSpPr>
                <a:xfrm>
                  <a:off x="4259753" y="2991215"/>
                  <a:ext cx="271470" cy="271470"/>
                  <a:chOff x="4436238" y="3096208"/>
                  <a:chExt cx="271470" cy="271470"/>
                </a:xfrm>
              </p:grpSpPr>
              <p:grpSp>
                <p:nvGrpSpPr>
                  <p:cNvPr id="172" name="Google Shape;15087;p50"/>
                  <p:cNvGrpSpPr/>
                  <p:nvPr/>
                </p:nvGrpSpPr>
                <p:grpSpPr>
                  <a:xfrm rot="10800000">
                    <a:off x="4436238" y="3096208"/>
                    <a:ext cx="271470" cy="271470"/>
                    <a:chOff x="7002578" y="16230"/>
                    <a:chExt cx="192600" cy="192600"/>
                  </a:xfrm>
                </p:grpSpPr>
                <p:sp>
                  <p:nvSpPr>
                    <p:cNvPr id="175" name="Google Shape;15088;p50"/>
                    <p:cNvSpPr/>
                    <p:nvPr/>
                  </p:nvSpPr>
                  <p:spPr>
                    <a:xfrm>
                      <a:off x="7002578" y="16230"/>
                      <a:ext cx="192600" cy="192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6" name="Google Shape;15089;p50"/>
                    <p:cNvSpPr/>
                    <p:nvPr/>
                  </p:nvSpPr>
                  <p:spPr>
                    <a:xfrm rot="-10113112" flipH="1">
                      <a:off x="7106007" y="104550"/>
                      <a:ext cx="48655" cy="717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46" h="2868" fill="none" extrusionOk="0">
                          <a:moveTo>
                            <a:pt x="1547" y="2868"/>
                          </a:moveTo>
                          <a:cubicBezTo>
                            <a:pt x="1946" y="1597"/>
                            <a:pt x="1345" y="424"/>
                            <a:pt x="1" y="0"/>
                          </a:cubicBezTo>
                        </a:path>
                      </a:pathLst>
                    </a:custGeom>
                    <a:noFill/>
                    <a:ln w="18275" cap="rnd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cxnSp>
                <p:nvCxnSpPr>
                  <p:cNvPr id="173" name="Google Shape;15090;p50"/>
                  <p:cNvCxnSpPr/>
                  <p:nvPr/>
                </p:nvCxnSpPr>
                <p:spPr>
                  <a:xfrm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74" name="Google Shape;15091;p50"/>
                  <p:cNvCxnSpPr/>
                  <p:nvPr/>
                </p:nvCxnSpPr>
                <p:spPr>
                  <a:xfrm rot="5400000"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</p:grpSp>
            <p:grpSp>
              <p:nvGrpSpPr>
                <p:cNvPr id="163" name="Google Shape;15092;p50"/>
                <p:cNvGrpSpPr/>
                <p:nvPr/>
              </p:nvGrpSpPr>
              <p:grpSpPr>
                <a:xfrm rot="10800000">
                  <a:off x="4378815" y="3105208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70" name="Google Shape;15093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1" name="Google Shape;15094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64" name="Google Shape;15095;p50"/>
                <p:cNvGrpSpPr/>
                <p:nvPr/>
              </p:nvGrpSpPr>
              <p:grpSpPr>
                <a:xfrm>
                  <a:off x="4470228" y="2991215"/>
                  <a:ext cx="271470" cy="271470"/>
                  <a:chOff x="4436238" y="3096208"/>
                  <a:chExt cx="271470" cy="271470"/>
                </a:xfrm>
              </p:grpSpPr>
              <p:grpSp>
                <p:nvGrpSpPr>
                  <p:cNvPr id="165" name="Google Shape;15096;p50"/>
                  <p:cNvGrpSpPr/>
                  <p:nvPr/>
                </p:nvGrpSpPr>
                <p:grpSpPr>
                  <a:xfrm rot="10800000">
                    <a:off x="4436238" y="3096208"/>
                    <a:ext cx="271470" cy="271470"/>
                    <a:chOff x="7002578" y="16230"/>
                    <a:chExt cx="192600" cy="192600"/>
                  </a:xfrm>
                </p:grpSpPr>
                <p:sp>
                  <p:nvSpPr>
                    <p:cNvPr id="168" name="Google Shape;15022;p50"/>
                    <p:cNvSpPr/>
                    <p:nvPr/>
                  </p:nvSpPr>
                  <p:spPr>
                    <a:xfrm>
                      <a:off x="7002578" y="16230"/>
                      <a:ext cx="192600" cy="192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9" name="Google Shape;15097;p50"/>
                    <p:cNvSpPr/>
                    <p:nvPr/>
                  </p:nvSpPr>
                  <p:spPr>
                    <a:xfrm rot="-10113112" flipH="1">
                      <a:off x="7106007" y="104550"/>
                      <a:ext cx="48655" cy="717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46" h="2868" fill="none" extrusionOk="0">
                          <a:moveTo>
                            <a:pt x="1547" y="2868"/>
                          </a:moveTo>
                          <a:cubicBezTo>
                            <a:pt x="1946" y="1597"/>
                            <a:pt x="1345" y="424"/>
                            <a:pt x="1" y="0"/>
                          </a:cubicBezTo>
                        </a:path>
                      </a:pathLst>
                    </a:custGeom>
                    <a:noFill/>
                    <a:ln w="18275" cap="rnd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cxnSp>
                <p:nvCxnSpPr>
                  <p:cNvPr id="166" name="Google Shape;15098;p50"/>
                  <p:cNvCxnSpPr/>
                  <p:nvPr/>
                </p:nvCxnSpPr>
                <p:spPr>
                  <a:xfrm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67" name="Google Shape;15099;p50"/>
                  <p:cNvCxnSpPr/>
                  <p:nvPr/>
                </p:nvCxnSpPr>
                <p:spPr>
                  <a:xfrm rot="5400000">
                    <a:off x="4513500" y="3232013"/>
                    <a:ext cx="1170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</p:grpSp>
          </p:grpSp>
          <p:grpSp>
            <p:nvGrpSpPr>
              <p:cNvPr id="123" name="Google Shape;15100;p50"/>
              <p:cNvGrpSpPr/>
              <p:nvPr/>
            </p:nvGrpSpPr>
            <p:grpSpPr>
              <a:xfrm>
                <a:off x="5141315" y="1437458"/>
                <a:ext cx="271470" cy="271470"/>
                <a:chOff x="1752450" y="3096208"/>
                <a:chExt cx="271470" cy="271470"/>
              </a:xfrm>
            </p:grpSpPr>
            <p:grpSp>
              <p:nvGrpSpPr>
                <p:cNvPr id="149" name="Google Shape;15101;p50"/>
                <p:cNvGrpSpPr/>
                <p:nvPr/>
              </p:nvGrpSpPr>
              <p:grpSpPr>
                <a:xfrm rot="10800000">
                  <a:off x="1752450" y="3096208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51" name="Google Shape;15102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2" name="Google Shape;15103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cxnSp>
              <p:nvCxnSpPr>
                <p:cNvPr id="150" name="Google Shape;15104;p50"/>
                <p:cNvCxnSpPr/>
                <p:nvPr/>
              </p:nvCxnSpPr>
              <p:spPr>
                <a:xfrm>
                  <a:off x="1829713" y="3232013"/>
                  <a:ext cx="1170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24" name="Google Shape;15105;p50"/>
              <p:cNvGrpSpPr/>
              <p:nvPr/>
            </p:nvGrpSpPr>
            <p:grpSpPr>
              <a:xfrm>
                <a:off x="4658215" y="2188058"/>
                <a:ext cx="271470" cy="271470"/>
                <a:chOff x="1752450" y="3096208"/>
                <a:chExt cx="271470" cy="271470"/>
              </a:xfrm>
            </p:grpSpPr>
            <p:grpSp>
              <p:nvGrpSpPr>
                <p:cNvPr id="145" name="Google Shape;15106;p50"/>
                <p:cNvGrpSpPr/>
                <p:nvPr/>
              </p:nvGrpSpPr>
              <p:grpSpPr>
                <a:xfrm rot="10800000">
                  <a:off x="1752450" y="3096208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47" name="Google Shape;15107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8" name="Google Shape;15108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cxnSp>
              <p:nvCxnSpPr>
                <p:cNvPr id="146" name="Google Shape;15109;p50"/>
                <p:cNvCxnSpPr/>
                <p:nvPr/>
              </p:nvCxnSpPr>
              <p:spPr>
                <a:xfrm>
                  <a:off x="1829713" y="3232013"/>
                  <a:ext cx="1170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25" name="Google Shape;15110;p50"/>
              <p:cNvGrpSpPr/>
              <p:nvPr/>
            </p:nvGrpSpPr>
            <p:grpSpPr>
              <a:xfrm>
                <a:off x="4271915" y="3307858"/>
                <a:ext cx="271470" cy="271470"/>
                <a:chOff x="1752450" y="3096208"/>
                <a:chExt cx="271470" cy="271470"/>
              </a:xfrm>
            </p:grpSpPr>
            <p:grpSp>
              <p:nvGrpSpPr>
                <p:cNvPr id="141" name="Google Shape;15111;p50"/>
                <p:cNvGrpSpPr/>
                <p:nvPr/>
              </p:nvGrpSpPr>
              <p:grpSpPr>
                <a:xfrm rot="10800000">
                  <a:off x="1752450" y="3096208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43" name="Google Shape;15112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4" name="Google Shape;15113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cxnSp>
              <p:nvCxnSpPr>
                <p:cNvPr id="142" name="Google Shape;15114;p50"/>
                <p:cNvCxnSpPr/>
                <p:nvPr/>
              </p:nvCxnSpPr>
              <p:spPr>
                <a:xfrm>
                  <a:off x="1829713" y="3232013"/>
                  <a:ext cx="1170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26" name="Google Shape;15115;p50"/>
              <p:cNvGrpSpPr/>
              <p:nvPr/>
            </p:nvGrpSpPr>
            <p:grpSpPr>
              <a:xfrm>
                <a:off x="5963715" y="4054858"/>
                <a:ext cx="271470" cy="271470"/>
                <a:chOff x="1752450" y="3096208"/>
                <a:chExt cx="271470" cy="271470"/>
              </a:xfrm>
            </p:grpSpPr>
            <p:grpSp>
              <p:nvGrpSpPr>
                <p:cNvPr id="137" name="Google Shape;15116;p50"/>
                <p:cNvGrpSpPr/>
                <p:nvPr/>
              </p:nvGrpSpPr>
              <p:grpSpPr>
                <a:xfrm rot="10800000">
                  <a:off x="1752450" y="3096208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39" name="Google Shape;15117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0" name="Google Shape;15118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cxnSp>
              <p:nvCxnSpPr>
                <p:cNvPr id="138" name="Google Shape;15119;p50"/>
                <p:cNvCxnSpPr/>
                <p:nvPr/>
              </p:nvCxnSpPr>
              <p:spPr>
                <a:xfrm>
                  <a:off x="1829713" y="3232013"/>
                  <a:ext cx="1170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27" name="Google Shape;15120;p50"/>
              <p:cNvGrpSpPr/>
              <p:nvPr/>
            </p:nvGrpSpPr>
            <p:grpSpPr>
              <a:xfrm>
                <a:off x="6329053" y="3328258"/>
                <a:ext cx="271470" cy="271470"/>
                <a:chOff x="1752450" y="3096208"/>
                <a:chExt cx="271470" cy="271470"/>
              </a:xfrm>
            </p:grpSpPr>
            <p:grpSp>
              <p:nvGrpSpPr>
                <p:cNvPr id="133" name="Google Shape;15121;p50"/>
                <p:cNvGrpSpPr/>
                <p:nvPr/>
              </p:nvGrpSpPr>
              <p:grpSpPr>
                <a:xfrm rot="10800000">
                  <a:off x="1752450" y="3096208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35" name="Google Shape;15122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6" name="Google Shape;15123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cxnSp>
              <p:nvCxnSpPr>
                <p:cNvPr id="134" name="Google Shape;15124;p50"/>
                <p:cNvCxnSpPr/>
                <p:nvPr/>
              </p:nvCxnSpPr>
              <p:spPr>
                <a:xfrm>
                  <a:off x="1829713" y="3232013"/>
                  <a:ext cx="1170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28" name="Google Shape;15125;p50"/>
              <p:cNvGrpSpPr/>
              <p:nvPr/>
            </p:nvGrpSpPr>
            <p:grpSpPr>
              <a:xfrm>
                <a:off x="6600515" y="1916583"/>
                <a:ext cx="271470" cy="271470"/>
                <a:chOff x="1752450" y="3096208"/>
                <a:chExt cx="271470" cy="271470"/>
              </a:xfrm>
            </p:grpSpPr>
            <p:grpSp>
              <p:nvGrpSpPr>
                <p:cNvPr id="129" name="Google Shape;15126;p50"/>
                <p:cNvGrpSpPr/>
                <p:nvPr/>
              </p:nvGrpSpPr>
              <p:grpSpPr>
                <a:xfrm rot="10800000">
                  <a:off x="1752450" y="3096208"/>
                  <a:ext cx="271470" cy="271470"/>
                  <a:chOff x="7002578" y="16230"/>
                  <a:chExt cx="192600" cy="192600"/>
                </a:xfrm>
              </p:grpSpPr>
              <p:sp>
                <p:nvSpPr>
                  <p:cNvPr id="131" name="Google Shape;15127;p50"/>
                  <p:cNvSpPr/>
                  <p:nvPr/>
                </p:nvSpPr>
                <p:spPr>
                  <a:xfrm>
                    <a:off x="7002578" y="16230"/>
                    <a:ext cx="192600" cy="192600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19050" cap="flat" cmpd="sng">
                    <a:solidFill>
                      <a:srgbClr val="43434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2" name="Google Shape;15128;p50"/>
                  <p:cNvSpPr/>
                  <p:nvPr/>
                </p:nvSpPr>
                <p:spPr>
                  <a:xfrm rot="-10113112" flipH="1">
                    <a:off x="7106007" y="104550"/>
                    <a:ext cx="48655" cy="717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6" h="2868" fill="none" extrusionOk="0">
                        <a:moveTo>
                          <a:pt x="1547" y="2868"/>
                        </a:moveTo>
                        <a:cubicBezTo>
                          <a:pt x="1946" y="1597"/>
                          <a:pt x="1345" y="424"/>
                          <a:pt x="1" y="0"/>
                        </a:cubicBezTo>
                      </a:path>
                    </a:pathLst>
                  </a:custGeom>
                  <a:noFill/>
                  <a:ln w="18275" cap="rnd" cmpd="sng">
                    <a:solidFill>
                      <a:srgbClr val="FFFF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cxnSp>
              <p:nvCxnSpPr>
                <p:cNvPr id="130" name="Google Shape;15129;p50"/>
                <p:cNvCxnSpPr/>
                <p:nvPr/>
              </p:nvCxnSpPr>
              <p:spPr>
                <a:xfrm>
                  <a:off x="1829713" y="3232013"/>
                  <a:ext cx="1170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207" name="Google Shape;15020;p50"/>
            <p:cNvCxnSpPr>
              <a:stCxn id="7" idx="1"/>
              <a:endCxn id="168" idx="2"/>
            </p:cNvCxnSpPr>
            <p:nvPr/>
          </p:nvCxnSpPr>
          <p:spPr>
            <a:xfrm flipH="1">
              <a:off x="8963532" y="1985315"/>
              <a:ext cx="896253" cy="3966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" name="TextBox 6"/>
            <p:cNvSpPr txBox="1"/>
            <p:nvPr/>
          </p:nvSpPr>
          <p:spPr>
            <a:xfrm>
              <a:off x="9859785" y="1831426"/>
              <a:ext cx="6817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proton</a:t>
              </a:r>
              <a:endParaRPr lang="en-US" sz="1400" dirty="0"/>
            </a:p>
          </p:txBody>
        </p:sp>
        <p:cxnSp>
          <p:nvCxnSpPr>
            <p:cNvPr id="209" name="Google Shape;15020;p50"/>
            <p:cNvCxnSpPr>
              <a:stCxn id="210" idx="1"/>
              <a:endCxn id="135" idx="2"/>
            </p:cNvCxnSpPr>
            <p:nvPr/>
          </p:nvCxnSpPr>
          <p:spPr>
            <a:xfrm flipH="1">
              <a:off x="9340255" y="2376851"/>
              <a:ext cx="557940" cy="1893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0" name="TextBox 209"/>
            <p:cNvSpPr txBox="1"/>
            <p:nvPr/>
          </p:nvSpPr>
          <p:spPr>
            <a:xfrm>
              <a:off x="9898195" y="2222962"/>
              <a:ext cx="796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elektron</a:t>
              </a:r>
              <a:endParaRPr lang="en-US" sz="1400" dirty="0"/>
            </a:p>
          </p:txBody>
        </p:sp>
        <p:cxnSp>
          <p:nvCxnSpPr>
            <p:cNvPr id="211" name="Google Shape;15020;p50"/>
            <p:cNvCxnSpPr>
              <a:stCxn id="212" idx="3"/>
              <a:endCxn id="205" idx="6"/>
            </p:cNvCxnSpPr>
            <p:nvPr/>
          </p:nvCxnSpPr>
          <p:spPr>
            <a:xfrm>
              <a:off x="7546502" y="2042485"/>
              <a:ext cx="894477" cy="3972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2" name="TextBox 211"/>
            <p:cNvSpPr txBox="1"/>
            <p:nvPr/>
          </p:nvSpPr>
          <p:spPr>
            <a:xfrm>
              <a:off x="6857080" y="1888596"/>
              <a:ext cx="6894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proton</a:t>
              </a:r>
              <a:endParaRPr lang="en-US" sz="1400" dirty="0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11959" y="1177054"/>
            <a:ext cx="4640146" cy="2233344"/>
            <a:chOff x="411959" y="1177054"/>
            <a:chExt cx="4640146" cy="2233344"/>
          </a:xfrm>
        </p:grpSpPr>
        <p:sp>
          <p:nvSpPr>
            <p:cNvPr id="34" name="Rectangle 33"/>
            <p:cNvSpPr/>
            <p:nvPr/>
          </p:nvSpPr>
          <p:spPr>
            <a:xfrm>
              <a:off x="1654154" y="3133399"/>
              <a:ext cx="28323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err="1" smtClean="0">
                  <a:solidFill>
                    <a:schemeClr val="tx2"/>
                  </a:solidFill>
                </a:rPr>
                <a:t>Sumber</a:t>
              </a:r>
              <a:r>
                <a:rPr lang="en-US" sz="1200" b="1" dirty="0" smtClean="0">
                  <a:solidFill>
                    <a:schemeClr val="tx2"/>
                  </a:solidFill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https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://commons.wikimedia.org</a:t>
              </a:r>
              <a:r>
                <a:rPr lang="en-US" sz="1200" dirty="0" smtClean="0"/>
                <a:t>/</a:t>
              </a:r>
              <a:endParaRPr lang="en-US" sz="1200" dirty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14398" y="1177054"/>
              <a:ext cx="1714228" cy="1940636"/>
            </a:xfrm>
            <a:prstGeom prst="rect">
              <a:avLst/>
            </a:prstGeom>
          </p:spPr>
        </p:pic>
        <p:cxnSp>
          <p:nvCxnSpPr>
            <p:cNvPr id="235" name="Google Shape;15020;p50"/>
            <p:cNvCxnSpPr>
              <a:stCxn id="236" idx="1"/>
            </p:cNvCxnSpPr>
            <p:nvPr/>
          </p:nvCxnSpPr>
          <p:spPr>
            <a:xfrm flipH="1" flipV="1">
              <a:off x="3316934" y="2072466"/>
              <a:ext cx="871023" cy="246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6" name="TextBox 235"/>
            <p:cNvSpPr txBox="1"/>
            <p:nvPr/>
          </p:nvSpPr>
          <p:spPr>
            <a:xfrm>
              <a:off x="4187957" y="1813316"/>
              <a:ext cx="681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Inti</a:t>
              </a:r>
              <a:r>
                <a:rPr lang="en-US" sz="1400" dirty="0" smtClean="0"/>
                <a:t> atom</a:t>
              </a:r>
              <a:endParaRPr lang="en-US" sz="1400" dirty="0"/>
            </a:p>
          </p:txBody>
        </p:sp>
        <p:cxnSp>
          <p:nvCxnSpPr>
            <p:cNvPr id="237" name="Google Shape;15020;p50"/>
            <p:cNvCxnSpPr>
              <a:stCxn id="238" idx="1"/>
            </p:cNvCxnSpPr>
            <p:nvPr/>
          </p:nvCxnSpPr>
          <p:spPr>
            <a:xfrm flipH="1" flipV="1">
              <a:off x="3325699" y="2759285"/>
              <a:ext cx="929970" cy="42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8" name="TextBox 237"/>
            <p:cNvSpPr txBox="1"/>
            <p:nvPr/>
          </p:nvSpPr>
          <p:spPr>
            <a:xfrm>
              <a:off x="4255669" y="2609596"/>
              <a:ext cx="7964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elektron</a:t>
              </a:r>
              <a:endParaRPr lang="en-US" sz="1400" dirty="0"/>
            </a:p>
          </p:txBody>
        </p:sp>
        <p:cxnSp>
          <p:nvCxnSpPr>
            <p:cNvPr id="239" name="Google Shape;15020;p50"/>
            <p:cNvCxnSpPr>
              <a:stCxn id="240" idx="3"/>
            </p:cNvCxnSpPr>
            <p:nvPr/>
          </p:nvCxnSpPr>
          <p:spPr>
            <a:xfrm flipV="1">
              <a:off x="1398850" y="2393738"/>
              <a:ext cx="894477" cy="10374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0" name="TextBox 239"/>
            <p:cNvSpPr txBox="1"/>
            <p:nvPr/>
          </p:nvSpPr>
          <p:spPr>
            <a:xfrm>
              <a:off x="411959" y="2235876"/>
              <a:ext cx="9868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Orbit </a:t>
              </a:r>
              <a:r>
                <a:rPr lang="en-US" sz="1400" dirty="0" err="1" smtClean="0"/>
                <a:t>atau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kulit</a:t>
              </a:r>
              <a:endParaRPr lang="en-US" sz="1400" dirty="0"/>
            </a:p>
          </p:txBody>
        </p:sp>
      </p:grpSp>
      <p:pic>
        <p:nvPicPr>
          <p:cNvPr id="114" name="Picture 1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1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Teori</a:t>
            </a:r>
            <a:r>
              <a:rPr lang="en-US" b="1" dirty="0" smtClean="0"/>
              <a:t> </a:t>
            </a:r>
            <a:r>
              <a:rPr lang="en-US" b="1" dirty="0" err="1" smtClean="0"/>
              <a:t>Perkembangan</a:t>
            </a:r>
            <a:r>
              <a:rPr lang="en-US" b="1" dirty="0" smtClean="0"/>
              <a:t> Atom</a:t>
            </a: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78372" y="1721035"/>
            <a:ext cx="4973557" cy="454122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dirty="0" err="1"/>
              <a:t>Menurut</a:t>
            </a:r>
            <a:r>
              <a:rPr lang="en-US" dirty="0"/>
              <a:t> model atom </a:t>
            </a:r>
            <a:r>
              <a:rPr lang="en-US" dirty="0" err="1"/>
              <a:t>Niels</a:t>
            </a:r>
            <a:r>
              <a:rPr lang="en-US" dirty="0"/>
              <a:t> Bohr, </a:t>
            </a:r>
            <a:r>
              <a:rPr lang="en-US" dirty="0" err="1"/>
              <a:t>elektron-elektron</a:t>
            </a:r>
            <a:r>
              <a:rPr lang="en-US" dirty="0"/>
              <a:t> </a:t>
            </a:r>
            <a:r>
              <a:rPr lang="en-US" dirty="0" err="1"/>
              <a:t>mengelilingi</a:t>
            </a:r>
            <a:r>
              <a:rPr lang="en-US" dirty="0"/>
              <a:t> </a:t>
            </a:r>
            <a:r>
              <a:rPr lang="en-US" dirty="0" err="1"/>
              <a:t>inti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lintasan-lintasan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 yang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kulit</a:t>
            </a:r>
            <a:r>
              <a:rPr lang="en-US" dirty="0"/>
              <a:t> </a:t>
            </a:r>
            <a:r>
              <a:rPr lang="en-US" dirty="0" err="1"/>
              <a:t>elektron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err="1" smtClean="0"/>
              <a:t>Lintasan</a:t>
            </a:r>
            <a:r>
              <a:rPr lang="en-US" dirty="0" smtClean="0"/>
              <a:t> </a:t>
            </a:r>
            <a:r>
              <a:rPr lang="en-US" dirty="0" err="1"/>
              <a:t>elektron</a:t>
            </a:r>
            <a:r>
              <a:rPr lang="en-US" dirty="0"/>
              <a:t> yang </a:t>
            </a:r>
            <a:r>
              <a:rPr lang="en-US" dirty="0" err="1"/>
              <a:t>terletak</a:t>
            </a:r>
            <a:r>
              <a:rPr lang="en-US" dirty="0"/>
              <a:t> paling </a:t>
            </a:r>
            <a:r>
              <a:rPr lang="en-US" dirty="0" err="1"/>
              <a:t>dekat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inti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paling </a:t>
            </a:r>
            <a:r>
              <a:rPr lang="en-US" dirty="0" err="1"/>
              <a:t>rendah</a:t>
            </a:r>
            <a:r>
              <a:rPr lang="en-US" dirty="0"/>
              <a:t>. </a:t>
            </a:r>
            <a:r>
              <a:rPr lang="en-US" dirty="0" err="1"/>
              <a:t>Semakin</a:t>
            </a:r>
            <a:r>
              <a:rPr lang="en-US" dirty="0"/>
              <a:t> </a:t>
            </a:r>
            <a:r>
              <a:rPr lang="en-US" dirty="0" err="1"/>
              <a:t>jauh</a:t>
            </a:r>
            <a:r>
              <a:rPr lang="en-US" dirty="0"/>
              <a:t> </a:t>
            </a:r>
            <a:r>
              <a:rPr lang="en-US" dirty="0" err="1"/>
              <a:t>lintasan</a:t>
            </a:r>
            <a:r>
              <a:rPr lang="en-US" dirty="0"/>
              <a:t> </a:t>
            </a:r>
            <a:r>
              <a:rPr lang="en-US" dirty="0" err="1"/>
              <a:t>elektron</a:t>
            </a:r>
            <a:r>
              <a:rPr lang="en-US" dirty="0"/>
              <a:t>, </a:t>
            </a:r>
            <a:r>
              <a:rPr lang="en-US" dirty="0" err="1"/>
              <a:t>semakin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energinya</a:t>
            </a:r>
            <a:r>
              <a:rPr lang="en-US" dirty="0"/>
              <a:t>. </a:t>
            </a:r>
          </a:p>
          <a:p>
            <a:r>
              <a:rPr lang="en-US" dirty="0" err="1" smtClean="0"/>
              <a:t>Kulit</a:t>
            </a:r>
            <a:r>
              <a:rPr lang="en-US" dirty="0" smtClean="0"/>
              <a:t> yang paling </a:t>
            </a:r>
            <a:r>
              <a:rPr lang="en-US" dirty="0" err="1" smtClean="0"/>
              <a:t>dekat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inti</a:t>
            </a:r>
            <a:r>
              <a:rPr lang="en-US" dirty="0" smtClean="0"/>
              <a:t> </a:t>
            </a:r>
            <a:r>
              <a:rPr lang="en-US" dirty="0" err="1" smtClean="0"/>
              <a:t>diberi</a:t>
            </a:r>
            <a:r>
              <a:rPr lang="en-US" dirty="0" smtClean="0"/>
              <a:t> </a:t>
            </a:r>
            <a:r>
              <a:rPr lang="en-US" dirty="0" err="1" smtClean="0"/>
              <a:t>lambang</a:t>
            </a:r>
            <a:r>
              <a:rPr lang="en-US" dirty="0" smtClean="0"/>
              <a:t> </a:t>
            </a:r>
            <a:r>
              <a:rPr lang="en-US" dirty="0"/>
              <a:t>K, </a:t>
            </a:r>
            <a:r>
              <a:rPr lang="en-US" dirty="0" err="1"/>
              <a:t>kulit</a:t>
            </a:r>
            <a:r>
              <a:rPr lang="en-US" dirty="0"/>
              <a:t> </a:t>
            </a:r>
            <a:r>
              <a:rPr lang="en-US" dirty="0" err="1"/>
              <a:t>kedua</a:t>
            </a:r>
            <a:r>
              <a:rPr lang="en-US" dirty="0"/>
              <a:t> </a:t>
            </a:r>
            <a:r>
              <a:rPr lang="en-US" dirty="0" err="1"/>
              <a:t>diberi</a:t>
            </a:r>
            <a:r>
              <a:rPr lang="en-US" dirty="0"/>
              <a:t> </a:t>
            </a:r>
            <a:r>
              <a:rPr lang="en-US" dirty="0" err="1"/>
              <a:t>lambang</a:t>
            </a:r>
            <a:r>
              <a:rPr lang="en-US" dirty="0"/>
              <a:t> L, </a:t>
            </a:r>
            <a:r>
              <a:rPr lang="en-US" dirty="0" err="1"/>
              <a:t>kulit</a:t>
            </a:r>
            <a:r>
              <a:rPr lang="en-US" dirty="0"/>
              <a:t> </a:t>
            </a:r>
            <a:r>
              <a:rPr lang="en-US" dirty="0" err="1"/>
              <a:t>ketiga</a:t>
            </a:r>
            <a:r>
              <a:rPr lang="en-US" dirty="0"/>
              <a:t> M,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seterusnya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2. 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04790" y="2281547"/>
            <a:ext cx="2137559" cy="2179173"/>
            <a:chOff x="8625795" y="3226629"/>
            <a:chExt cx="2137559" cy="2179173"/>
          </a:xfrm>
        </p:grpSpPr>
        <p:sp>
          <p:nvSpPr>
            <p:cNvPr id="21" name="Oval 79"/>
            <p:cNvSpPr>
              <a:spLocks noChangeArrowheads="1"/>
            </p:cNvSpPr>
            <p:nvPr/>
          </p:nvSpPr>
          <p:spPr bwMode="auto">
            <a:xfrm>
              <a:off x="8658028" y="3289166"/>
              <a:ext cx="2065535" cy="206654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d-ID" sz="1800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0183400" y="4084976"/>
              <a:ext cx="153446" cy="380486"/>
              <a:chOff x="4543897" y="2497400"/>
              <a:chExt cx="153446" cy="380486"/>
            </a:xfrm>
          </p:grpSpPr>
          <p:sp>
            <p:nvSpPr>
              <p:cNvPr id="24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29" name="Oval 87"/>
              <p:cNvSpPr>
                <a:spLocks noChangeArrowheads="1"/>
              </p:cNvSpPr>
              <p:nvPr/>
            </p:nvSpPr>
            <p:spPr bwMode="auto">
              <a:xfrm>
                <a:off x="4551039" y="2731582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sp>
          <p:nvSpPr>
            <p:cNvPr id="31" name="Oval 89"/>
            <p:cNvSpPr>
              <a:spLocks noChangeArrowheads="1"/>
            </p:cNvSpPr>
            <p:nvPr/>
          </p:nvSpPr>
          <p:spPr bwMode="auto">
            <a:xfrm>
              <a:off x="9100673" y="3728078"/>
              <a:ext cx="1188720" cy="1188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d-ID" sz="1800"/>
            </a:p>
          </p:txBody>
        </p:sp>
        <p:sp>
          <p:nvSpPr>
            <p:cNvPr id="49" name="Oval 99"/>
            <p:cNvSpPr>
              <a:spLocks noChangeArrowheads="1"/>
            </p:cNvSpPr>
            <p:nvPr/>
          </p:nvSpPr>
          <p:spPr bwMode="auto">
            <a:xfrm>
              <a:off x="9582845" y="4213302"/>
              <a:ext cx="215900" cy="215900"/>
            </a:xfrm>
            <a:prstGeom prst="ellipse">
              <a:avLst/>
            </a:prstGeom>
            <a:gradFill rotWithShape="1">
              <a:gsLst>
                <a:gs pos="0">
                  <a:srgbClr val="6699FF"/>
                </a:gs>
                <a:gs pos="100000">
                  <a:srgbClr val="2F477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d-ID" sz="1800"/>
            </a:p>
          </p:txBody>
        </p:sp>
        <p:sp>
          <p:nvSpPr>
            <p:cNvPr id="50" name="Oval 100"/>
            <p:cNvSpPr>
              <a:spLocks noChangeArrowheads="1"/>
            </p:cNvSpPr>
            <p:nvPr/>
          </p:nvSpPr>
          <p:spPr bwMode="auto">
            <a:xfrm>
              <a:off x="9404086" y="4031027"/>
              <a:ext cx="576263" cy="5762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d-ID" sz="1800"/>
            </a:p>
          </p:txBody>
        </p:sp>
        <p:grpSp>
          <p:nvGrpSpPr>
            <p:cNvPr id="51" name="Group 101"/>
            <p:cNvGrpSpPr>
              <a:grpSpLocks/>
            </p:cNvGrpSpPr>
            <p:nvPr/>
          </p:nvGrpSpPr>
          <p:grpSpPr bwMode="auto">
            <a:xfrm>
              <a:off x="9339956" y="4247847"/>
              <a:ext cx="701677" cy="144463"/>
              <a:chOff x="405" y="1261"/>
              <a:chExt cx="442" cy="91"/>
            </a:xfrm>
          </p:grpSpPr>
          <p:sp>
            <p:nvSpPr>
              <p:cNvPr id="52" name="Oval 102"/>
              <p:cNvSpPr>
                <a:spLocks noChangeArrowheads="1"/>
              </p:cNvSpPr>
              <p:nvPr/>
            </p:nvSpPr>
            <p:spPr bwMode="auto">
              <a:xfrm>
                <a:off x="405" y="1261"/>
                <a:ext cx="91" cy="91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53" name="Oval 103"/>
              <p:cNvSpPr>
                <a:spLocks noChangeArrowheads="1"/>
              </p:cNvSpPr>
              <p:nvPr/>
            </p:nvSpPr>
            <p:spPr bwMode="auto">
              <a:xfrm>
                <a:off x="756" y="1261"/>
                <a:ext cx="91" cy="91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9058416" y="4092116"/>
              <a:ext cx="153446" cy="380486"/>
              <a:chOff x="4543897" y="2497400"/>
              <a:chExt cx="153446" cy="380486"/>
            </a:xfrm>
          </p:grpSpPr>
          <p:sp>
            <p:nvSpPr>
              <p:cNvPr id="56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57" name="Oval 87"/>
              <p:cNvSpPr>
                <a:spLocks noChangeArrowheads="1"/>
              </p:cNvSpPr>
              <p:nvPr/>
            </p:nvSpPr>
            <p:spPr bwMode="auto">
              <a:xfrm>
                <a:off x="4551039" y="2731582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9527811" y="3666442"/>
              <a:ext cx="341412" cy="146627"/>
              <a:chOff x="4346947" y="2495236"/>
              <a:chExt cx="341412" cy="146627"/>
            </a:xfrm>
          </p:grpSpPr>
          <p:sp>
            <p:nvSpPr>
              <p:cNvPr id="59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60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9520089" y="4820160"/>
              <a:ext cx="341412" cy="146627"/>
              <a:chOff x="4346947" y="2495236"/>
              <a:chExt cx="341412" cy="146627"/>
            </a:xfrm>
          </p:grpSpPr>
          <p:sp>
            <p:nvSpPr>
              <p:cNvPr id="62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63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9520089" y="3226629"/>
              <a:ext cx="341412" cy="146627"/>
              <a:chOff x="4346947" y="2495236"/>
              <a:chExt cx="341412" cy="146627"/>
            </a:xfrm>
          </p:grpSpPr>
          <p:sp>
            <p:nvSpPr>
              <p:cNvPr id="65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66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9520089" y="5259175"/>
              <a:ext cx="341412" cy="146627"/>
              <a:chOff x="4346947" y="2495236"/>
              <a:chExt cx="341412" cy="146627"/>
            </a:xfrm>
          </p:grpSpPr>
          <p:sp>
            <p:nvSpPr>
              <p:cNvPr id="68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69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 rot="4097669">
              <a:off x="10519335" y="3922233"/>
              <a:ext cx="341412" cy="146627"/>
              <a:chOff x="4346947" y="2495236"/>
              <a:chExt cx="341412" cy="146627"/>
            </a:xfrm>
          </p:grpSpPr>
          <p:sp>
            <p:nvSpPr>
              <p:cNvPr id="89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90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 rot="17254507">
              <a:off x="10511551" y="4509528"/>
              <a:ext cx="341412" cy="146627"/>
              <a:chOff x="4346947" y="2495236"/>
              <a:chExt cx="341412" cy="146627"/>
            </a:xfrm>
          </p:grpSpPr>
          <p:sp>
            <p:nvSpPr>
              <p:cNvPr id="95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96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97" name="Group 96"/>
            <p:cNvGrpSpPr/>
            <p:nvPr/>
          </p:nvGrpSpPr>
          <p:grpSpPr>
            <a:xfrm rot="19897254">
              <a:off x="10180709" y="5040505"/>
              <a:ext cx="341412" cy="146627"/>
              <a:chOff x="4346947" y="2495236"/>
              <a:chExt cx="341412" cy="146627"/>
            </a:xfrm>
          </p:grpSpPr>
          <p:sp>
            <p:nvSpPr>
              <p:cNvPr id="98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99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 rot="1875157">
              <a:off x="10177351" y="3423755"/>
              <a:ext cx="341412" cy="146627"/>
              <a:chOff x="4346947" y="2495236"/>
              <a:chExt cx="341412" cy="146627"/>
            </a:xfrm>
          </p:grpSpPr>
          <p:sp>
            <p:nvSpPr>
              <p:cNvPr id="101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102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 rot="4097669">
              <a:off x="8537916" y="4506647"/>
              <a:ext cx="341412" cy="146627"/>
              <a:chOff x="4346947" y="2495236"/>
              <a:chExt cx="341412" cy="146627"/>
            </a:xfrm>
          </p:grpSpPr>
          <p:sp>
            <p:nvSpPr>
              <p:cNvPr id="104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105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 rot="17254507">
              <a:off x="8528403" y="3926557"/>
              <a:ext cx="341412" cy="146627"/>
              <a:chOff x="4346947" y="2495236"/>
              <a:chExt cx="341412" cy="146627"/>
            </a:xfrm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111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1875157">
              <a:off x="8884349" y="5040465"/>
              <a:ext cx="341412" cy="146627"/>
              <a:chOff x="4346947" y="2495236"/>
              <a:chExt cx="341412" cy="146627"/>
            </a:xfrm>
          </p:grpSpPr>
          <p:sp>
            <p:nvSpPr>
              <p:cNvPr id="113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114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 rot="19897254">
              <a:off x="8885416" y="3423412"/>
              <a:ext cx="341412" cy="146627"/>
              <a:chOff x="4346947" y="2495236"/>
              <a:chExt cx="341412" cy="146627"/>
            </a:xfrm>
          </p:grpSpPr>
          <p:sp>
            <p:nvSpPr>
              <p:cNvPr id="116" name="Oval 82"/>
              <p:cNvSpPr>
                <a:spLocks noChangeArrowheads="1"/>
              </p:cNvSpPr>
              <p:nvPr/>
            </p:nvSpPr>
            <p:spPr bwMode="auto">
              <a:xfrm>
                <a:off x="4543897" y="2497400"/>
                <a:ext cx="144462" cy="1444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117" name="Oval 87"/>
              <p:cNvSpPr>
                <a:spLocks noChangeArrowheads="1"/>
              </p:cNvSpPr>
              <p:nvPr/>
            </p:nvSpPr>
            <p:spPr bwMode="auto">
              <a:xfrm>
                <a:off x="4346947" y="2495236"/>
                <a:ext cx="146304" cy="14630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</p:grpSp>
      <p:sp>
        <p:nvSpPr>
          <p:cNvPr id="119" name="TextBox 89"/>
          <p:cNvSpPr txBox="1">
            <a:spLocks noChangeArrowheads="1"/>
          </p:cNvSpPr>
          <p:nvPr/>
        </p:nvSpPr>
        <p:spPr bwMode="auto">
          <a:xfrm>
            <a:off x="778372" y="1035866"/>
            <a:ext cx="6761948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Konfigurasi</a:t>
            </a:r>
            <a:r>
              <a:rPr lang="en-US" altLang="zh-CN" sz="3200" b="1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Elektron</a:t>
            </a:r>
            <a:r>
              <a:rPr lang="en-US" altLang="zh-CN" sz="3200" b="1" dirty="0" smtClean="0">
                <a:solidFill>
                  <a:schemeClr val="tx2"/>
                </a:solidFill>
                <a:latin typeface="+mn-lt"/>
              </a:rPr>
              <a:t> Model Atom Bohr</a:t>
            </a:r>
            <a:endParaRPr lang="en-US" altLang="zh-CN" sz="3200" b="1" dirty="0">
              <a:solidFill>
                <a:schemeClr val="tx2"/>
              </a:solidFill>
              <a:latin typeface="+mn-lt"/>
            </a:endParaRPr>
          </a:p>
        </p:txBody>
      </p:sp>
      <p:cxnSp>
        <p:nvCxnSpPr>
          <p:cNvPr id="13" name="Straight Connector 12"/>
          <p:cNvCxnSpPr>
            <a:stCxn id="49" idx="0"/>
            <a:endCxn id="182" idx="1"/>
          </p:cNvCxnSpPr>
          <p:nvPr/>
        </p:nvCxnSpPr>
        <p:spPr>
          <a:xfrm flipV="1">
            <a:off x="8469790" y="2181378"/>
            <a:ext cx="643572" cy="108684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31" idx="5"/>
            <a:endCxn id="200" idx="1"/>
          </p:cNvCxnSpPr>
          <p:nvPr/>
        </p:nvCxnSpPr>
        <p:spPr>
          <a:xfrm flipV="1">
            <a:off x="8894304" y="3432282"/>
            <a:ext cx="846559" cy="36535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>
            <a:stCxn id="50" idx="7"/>
            <a:endCxn id="185" idx="1"/>
          </p:cNvCxnSpPr>
          <p:nvPr/>
        </p:nvCxnSpPr>
        <p:spPr>
          <a:xfrm flipV="1">
            <a:off x="8674952" y="2777767"/>
            <a:ext cx="810925" cy="39257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/>
          <p:cNvCxnSpPr>
            <a:stCxn id="211" idx="0"/>
            <a:endCxn id="21" idx="2"/>
          </p:cNvCxnSpPr>
          <p:nvPr/>
        </p:nvCxnSpPr>
        <p:spPr>
          <a:xfrm flipV="1">
            <a:off x="6739240" y="3377356"/>
            <a:ext cx="697783" cy="61120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/>
          <p:cNvSpPr txBox="1"/>
          <p:nvPr/>
        </p:nvSpPr>
        <p:spPr>
          <a:xfrm>
            <a:off x="9113362" y="2012101"/>
            <a:ext cx="938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Inti</a:t>
            </a:r>
            <a:r>
              <a:rPr lang="en-US" sz="1600" dirty="0" smtClean="0"/>
              <a:t> atom</a:t>
            </a:r>
            <a:endParaRPr lang="en-US" sz="1600" dirty="0"/>
          </a:p>
        </p:txBody>
      </p:sp>
      <p:sp>
        <p:nvSpPr>
          <p:cNvPr id="185" name="TextBox 184"/>
          <p:cNvSpPr txBox="1"/>
          <p:nvPr/>
        </p:nvSpPr>
        <p:spPr>
          <a:xfrm>
            <a:off x="9485877" y="2485379"/>
            <a:ext cx="18909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Kulit</a:t>
            </a:r>
            <a:r>
              <a:rPr lang="en-US" sz="1600" dirty="0" smtClean="0"/>
              <a:t> </a:t>
            </a:r>
            <a:r>
              <a:rPr lang="en-US" sz="1600" dirty="0" err="1" smtClean="0"/>
              <a:t>pertama</a:t>
            </a:r>
            <a:r>
              <a:rPr lang="en-US" sz="1600" dirty="0" smtClean="0"/>
              <a:t> (n = 1)</a:t>
            </a:r>
          </a:p>
          <a:p>
            <a:r>
              <a:rPr lang="en-US" sz="1600" dirty="0" smtClean="0"/>
              <a:t>K = 2 </a:t>
            </a:r>
            <a:r>
              <a:rPr lang="en-US" sz="1600" dirty="0" err="1" smtClean="0"/>
              <a:t>elektron</a:t>
            </a:r>
            <a:endParaRPr lang="en-US" sz="1600" dirty="0"/>
          </a:p>
        </p:txBody>
      </p:sp>
      <p:sp>
        <p:nvSpPr>
          <p:cNvPr id="200" name="TextBox 199"/>
          <p:cNvSpPr txBox="1"/>
          <p:nvPr/>
        </p:nvSpPr>
        <p:spPr>
          <a:xfrm>
            <a:off x="9740863" y="3139894"/>
            <a:ext cx="16848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Kulit</a:t>
            </a:r>
            <a:r>
              <a:rPr lang="en-US" sz="1600" dirty="0" smtClean="0"/>
              <a:t> </a:t>
            </a:r>
            <a:r>
              <a:rPr lang="en-US" sz="1600" dirty="0" err="1" smtClean="0"/>
              <a:t>kedua</a:t>
            </a:r>
            <a:r>
              <a:rPr lang="en-US" sz="1600" dirty="0" smtClean="0"/>
              <a:t> (n = 2)</a:t>
            </a:r>
          </a:p>
          <a:p>
            <a:r>
              <a:rPr lang="en-US" sz="1600" dirty="0" smtClean="0"/>
              <a:t>L = 8 </a:t>
            </a:r>
            <a:r>
              <a:rPr lang="en-US" sz="1600" dirty="0" err="1" smtClean="0"/>
              <a:t>elektron</a:t>
            </a:r>
            <a:endParaRPr lang="en-US" sz="1600" dirty="0"/>
          </a:p>
        </p:txBody>
      </p:sp>
      <p:sp>
        <p:nvSpPr>
          <p:cNvPr id="211" name="TextBox 210"/>
          <p:cNvSpPr txBox="1"/>
          <p:nvPr/>
        </p:nvSpPr>
        <p:spPr>
          <a:xfrm>
            <a:off x="5900837" y="3988559"/>
            <a:ext cx="1676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Kulit</a:t>
            </a:r>
            <a:r>
              <a:rPr lang="en-US" sz="1600" dirty="0" smtClean="0"/>
              <a:t> </a:t>
            </a:r>
            <a:r>
              <a:rPr lang="en-US" sz="1600" dirty="0" err="1" smtClean="0"/>
              <a:t>ketiga</a:t>
            </a:r>
            <a:r>
              <a:rPr lang="en-US" sz="1600" dirty="0" smtClean="0"/>
              <a:t> (n = 3)</a:t>
            </a:r>
          </a:p>
          <a:p>
            <a:r>
              <a:rPr lang="en-US" sz="1600" dirty="0" smtClean="0"/>
              <a:t>M = 18 </a:t>
            </a:r>
            <a:r>
              <a:rPr lang="en-US" sz="1600" dirty="0" err="1" smtClean="0"/>
              <a:t>elektron</a:t>
            </a:r>
            <a:endParaRPr lang="en-US" sz="1600" dirty="0"/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0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119" grpId="0" animBg="1"/>
      <p:bldP spid="182" grpId="0"/>
      <p:bldP spid="185" grpId="0"/>
      <p:bldP spid="200" grpId="0"/>
      <p:bldP spid="2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Teori</a:t>
            </a:r>
            <a:r>
              <a:rPr lang="en-US" b="1" dirty="0" smtClean="0"/>
              <a:t> </a:t>
            </a:r>
            <a:r>
              <a:rPr lang="en-US" b="1" dirty="0" err="1" smtClean="0"/>
              <a:t>Perkembangan</a:t>
            </a:r>
            <a:r>
              <a:rPr lang="en-US" b="1" dirty="0" smtClean="0"/>
              <a:t> Atom</a:t>
            </a:r>
            <a:endParaRPr lang="en-US" b="1" dirty="0"/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2.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9" name="TextBox 89"/>
          <p:cNvSpPr txBox="1">
            <a:spLocks noChangeArrowheads="1"/>
          </p:cNvSpPr>
          <p:nvPr/>
        </p:nvSpPr>
        <p:spPr bwMode="auto">
          <a:xfrm>
            <a:off x="778372" y="1035866"/>
            <a:ext cx="6761948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Konfigurasi</a:t>
            </a:r>
            <a:r>
              <a:rPr lang="en-US" altLang="zh-CN" sz="3200" b="1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Elektron</a:t>
            </a:r>
            <a:r>
              <a:rPr lang="en-US" altLang="zh-CN" sz="3200" b="1" dirty="0" smtClean="0">
                <a:solidFill>
                  <a:schemeClr val="tx2"/>
                </a:solidFill>
                <a:latin typeface="+mn-lt"/>
              </a:rPr>
              <a:t> Model Atom Bohr</a:t>
            </a:r>
            <a:endParaRPr lang="en-US" altLang="zh-CN" sz="3200" b="1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766256" y="2141969"/>
            <a:ext cx="2297433" cy="2297298"/>
            <a:chOff x="6766256" y="2141969"/>
            <a:chExt cx="2297433" cy="2297298"/>
          </a:xfrm>
        </p:grpSpPr>
        <p:sp>
          <p:nvSpPr>
            <p:cNvPr id="145" name="TextBox 144"/>
            <p:cNvSpPr txBox="1"/>
            <p:nvPr/>
          </p:nvSpPr>
          <p:spPr>
            <a:xfrm>
              <a:off x="6766256" y="2141969"/>
              <a:ext cx="5716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aseline="-25000" dirty="0" smtClean="0"/>
                <a:t>19</a:t>
              </a:r>
              <a:r>
                <a:rPr lang="en-US" sz="2200" dirty="0" smtClean="0"/>
                <a:t>K</a:t>
              </a:r>
              <a:endParaRPr lang="en-US" sz="2200" baseline="-25000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869129" y="2246569"/>
              <a:ext cx="2194560" cy="2192698"/>
              <a:chOff x="7224464" y="2345443"/>
              <a:chExt cx="2926080" cy="2927186"/>
            </a:xfrm>
          </p:grpSpPr>
          <p:sp>
            <p:nvSpPr>
              <p:cNvPr id="71" name="Oval 79"/>
              <p:cNvSpPr>
                <a:spLocks noChangeArrowheads="1"/>
              </p:cNvSpPr>
              <p:nvPr/>
            </p:nvSpPr>
            <p:spPr bwMode="auto">
              <a:xfrm>
                <a:off x="7654737" y="2772457"/>
                <a:ext cx="2065535" cy="206654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 dirty="0"/>
              </a:p>
            </p:txBody>
          </p:sp>
          <p:grpSp>
            <p:nvGrpSpPr>
              <p:cNvPr id="72" name="Group 71"/>
              <p:cNvGrpSpPr/>
              <p:nvPr/>
            </p:nvGrpSpPr>
            <p:grpSpPr>
              <a:xfrm>
                <a:off x="9180109" y="3568267"/>
                <a:ext cx="153446" cy="380486"/>
                <a:chOff x="4543897" y="2497400"/>
                <a:chExt cx="153446" cy="380486"/>
              </a:xfrm>
            </p:grpSpPr>
            <p:sp>
              <p:nvSpPr>
                <p:cNvPr id="143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144" name="Oval 87"/>
                <p:cNvSpPr>
                  <a:spLocks noChangeArrowheads="1"/>
                </p:cNvSpPr>
                <p:nvPr/>
              </p:nvSpPr>
              <p:spPr bwMode="auto">
                <a:xfrm>
                  <a:off x="4551039" y="2731582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sp>
            <p:nvSpPr>
              <p:cNvPr id="73" name="Oval 89"/>
              <p:cNvSpPr>
                <a:spLocks noChangeArrowheads="1"/>
              </p:cNvSpPr>
              <p:nvPr/>
            </p:nvSpPr>
            <p:spPr bwMode="auto">
              <a:xfrm>
                <a:off x="8097382" y="3211369"/>
                <a:ext cx="1188720" cy="118872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74" name="Oval 99"/>
              <p:cNvSpPr>
                <a:spLocks noChangeArrowheads="1"/>
              </p:cNvSpPr>
              <p:nvPr/>
            </p:nvSpPr>
            <p:spPr bwMode="auto">
              <a:xfrm>
                <a:off x="8579554" y="3696593"/>
                <a:ext cx="215900" cy="215900"/>
              </a:xfrm>
              <a:prstGeom prst="ellipse">
                <a:avLst/>
              </a:prstGeom>
              <a:gradFill rotWithShape="1">
                <a:gsLst>
                  <a:gs pos="0">
                    <a:srgbClr val="6699FF"/>
                  </a:gs>
                  <a:gs pos="100000">
                    <a:srgbClr val="2F4776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75" name="Oval 100"/>
              <p:cNvSpPr>
                <a:spLocks noChangeArrowheads="1"/>
              </p:cNvSpPr>
              <p:nvPr/>
            </p:nvSpPr>
            <p:spPr bwMode="auto">
              <a:xfrm>
                <a:off x="8400795" y="3514318"/>
                <a:ext cx="576263" cy="57626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grpSp>
            <p:nvGrpSpPr>
              <p:cNvPr id="76" name="Group 101"/>
              <p:cNvGrpSpPr>
                <a:grpSpLocks/>
              </p:cNvGrpSpPr>
              <p:nvPr/>
            </p:nvGrpSpPr>
            <p:grpSpPr bwMode="auto">
              <a:xfrm>
                <a:off x="8336665" y="3731138"/>
                <a:ext cx="701677" cy="144463"/>
                <a:chOff x="405" y="1261"/>
                <a:chExt cx="442" cy="91"/>
              </a:xfrm>
            </p:grpSpPr>
            <p:sp>
              <p:nvSpPr>
                <p:cNvPr id="141" name="Oval 102"/>
                <p:cNvSpPr>
                  <a:spLocks noChangeArrowheads="1"/>
                </p:cNvSpPr>
                <p:nvPr/>
              </p:nvSpPr>
              <p:spPr bwMode="auto">
                <a:xfrm>
                  <a:off x="405" y="126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142" name="Oval 103"/>
                <p:cNvSpPr>
                  <a:spLocks noChangeArrowheads="1"/>
                </p:cNvSpPr>
                <p:nvPr/>
              </p:nvSpPr>
              <p:spPr bwMode="auto">
                <a:xfrm>
                  <a:off x="756" y="126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77" name="Group 76"/>
              <p:cNvGrpSpPr/>
              <p:nvPr/>
            </p:nvGrpSpPr>
            <p:grpSpPr>
              <a:xfrm>
                <a:off x="8055125" y="3575407"/>
                <a:ext cx="153446" cy="380486"/>
                <a:chOff x="4543897" y="2497400"/>
                <a:chExt cx="153446" cy="380486"/>
              </a:xfrm>
            </p:grpSpPr>
            <p:sp>
              <p:nvSpPr>
                <p:cNvPr id="139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140" name="Oval 87"/>
                <p:cNvSpPr>
                  <a:spLocks noChangeArrowheads="1"/>
                </p:cNvSpPr>
                <p:nvPr/>
              </p:nvSpPr>
              <p:spPr bwMode="auto">
                <a:xfrm>
                  <a:off x="4551039" y="2731582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78" name="Group 77"/>
              <p:cNvGrpSpPr/>
              <p:nvPr/>
            </p:nvGrpSpPr>
            <p:grpSpPr>
              <a:xfrm>
                <a:off x="8524520" y="3149733"/>
                <a:ext cx="341412" cy="146627"/>
                <a:chOff x="4346947" y="2495236"/>
                <a:chExt cx="341412" cy="146627"/>
              </a:xfrm>
            </p:grpSpPr>
            <p:sp>
              <p:nvSpPr>
                <p:cNvPr id="137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138" name="Oval 87"/>
                <p:cNvSpPr>
                  <a:spLocks noChangeArrowheads="1"/>
                </p:cNvSpPr>
                <p:nvPr/>
              </p:nvSpPr>
              <p:spPr bwMode="auto">
                <a:xfrm>
                  <a:off x="4346947" y="2495236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79" name="Group 78"/>
              <p:cNvGrpSpPr/>
              <p:nvPr/>
            </p:nvGrpSpPr>
            <p:grpSpPr>
              <a:xfrm>
                <a:off x="8516798" y="4303451"/>
                <a:ext cx="341412" cy="146627"/>
                <a:chOff x="4346947" y="2495236"/>
                <a:chExt cx="341412" cy="146627"/>
              </a:xfrm>
            </p:grpSpPr>
            <p:sp>
              <p:nvSpPr>
                <p:cNvPr id="135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136" name="Oval 87"/>
                <p:cNvSpPr>
                  <a:spLocks noChangeArrowheads="1"/>
                </p:cNvSpPr>
                <p:nvPr/>
              </p:nvSpPr>
              <p:spPr bwMode="auto">
                <a:xfrm>
                  <a:off x="4346947" y="2495236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84" name="Group 83"/>
              <p:cNvGrpSpPr/>
              <p:nvPr/>
            </p:nvGrpSpPr>
            <p:grpSpPr>
              <a:xfrm rot="19897254">
                <a:off x="9177418" y="4523796"/>
                <a:ext cx="341412" cy="146627"/>
                <a:chOff x="4346947" y="2495236"/>
                <a:chExt cx="341412" cy="146627"/>
              </a:xfrm>
            </p:grpSpPr>
            <p:sp>
              <p:nvSpPr>
                <p:cNvPr id="125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126" name="Oval 87"/>
                <p:cNvSpPr>
                  <a:spLocks noChangeArrowheads="1"/>
                </p:cNvSpPr>
                <p:nvPr/>
              </p:nvSpPr>
              <p:spPr bwMode="auto">
                <a:xfrm>
                  <a:off x="4346947" y="2495236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85" name="Group 84"/>
              <p:cNvGrpSpPr/>
              <p:nvPr/>
            </p:nvGrpSpPr>
            <p:grpSpPr>
              <a:xfrm rot="1875157">
                <a:off x="9174060" y="2907046"/>
                <a:ext cx="341412" cy="146627"/>
                <a:chOff x="4346947" y="2495236"/>
                <a:chExt cx="341412" cy="146627"/>
              </a:xfrm>
            </p:grpSpPr>
            <p:sp>
              <p:nvSpPr>
                <p:cNvPr id="123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124" name="Oval 87"/>
                <p:cNvSpPr>
                  <a:spLocks noChangeArrowheads="1"/>
                </p:cNvSpPr>
                <p:nvPr/>
              </p:nvSpPr>
              <p:spPr bwMode="auto">
                <a:xfrm>
                  <a:off x="4346947" y="2495236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91" name="Group 90"/>
              <p:cNvGrpSpPr/>
              <p:nvPr/>
            </p:nvGrpSpPr>
            <p:grpSpPr>
              <a:xfrm rot="1875157">
                <a:off x="7881058" y="4523756"/>
                <a:ext cx="341412" cy="146627"/>
                <a:chOff x="4346947" y="2495236"/>
                <a:chExt cx="341412" cy="146627"/>
              </a:xfrm>
            </p:grpSpPr>
            <p:sp>
              <p:nvSpPr>
                <p:cNvPr id="107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108" name="Oval 87"/>
                <p:cNvSpPr>
                  <a:spLocks noChangeArrowheads="1"/>
                </p:cNvSpPr>
                <p:nvPr/>
              </p:nvSpPr>
              <p:spPr bwMode="auto">
                <a:xfrm>
                  <a:off x="4346947" y="2495236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92" name="Group 91"/>
              <p:cNvGrpSpPr/>
              <p:nvPr/>
            </p:nvGrpSpPr>
            <p:grpSpPr>
              <a:xfrm rot="19897254">
                <a:off x="7882125" y="2906703"/>
                <a:ext cx="341412" cy="146627"/>
                <a:chOff x="4346947" y="2495236"/>
                <a:chExt cx="341412" cy="146627"/>
              </a:xfrm>
            </p:grpSpPr>
            <p:sp>
              <p:nvSpPr>
                <p:cNvPr id="93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106" name="Oval 87"/>
                <p:cNvSpPr>
                  <a:spLocks noChangeArrowheads="1"/>
                </p:cNvSpPr>
                <p:nvPr/>
              </p:nvSpPr>
              <p:spPr bwMode="auto">
                <a:xfrm>
                  <a:off x="4346947" y="2495236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sp>
            <p:nvSpPr>
              <p:cNvPr id="146" name="Oval 79"/>
              <p:cNvSpPr>
                <a:spLocks noChangeArrowheads="1"/>
              </p:cNvSpPr>
              <p:nvPr/>
            </p:nvSpPr>
            <p:spPr bwMode="auto">
              <a:xfrm>
                <a:off x="7224464" y="2346549"/>
                <a:ext cx="2926080" cy="292608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 dirty="0"/>
              </a:p>
            </p:txBody>
          </p:sp>
          <p:sp>
            <p:nvSpPr>
              <p:cNvPr id="149" name="Oval 82"/>
              <p:cNvSpPr>
                <a:spLocks noChangeArrowheads="1"/>
              </p:cNvSpPr>
              <p:nvPr/>
            </p:nvSpPr>
            <p:spPr bwMode="auto">
              <a:xfrm rot="1875157">
                <a:off x="8968796" y="2345443"/>
                <a:ext cx="144462" cy="144463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3148383" y="2151426"/>
            <a:ext cx="1554480" cy="1994828"/>
            <a:chOff x="2430811" y="2126089"/>
            <a:chExt cx="1554480" cy="1994828"/>
          </a:xfrm>
        </p:grpSpPr>
        <p:sp>
          <p:nvSpPr>
            <p:cNvPr id="6" name="TextBox 5"/>
            <p:cNvSpPr txBox="1"/>
            <p:nvPr/>
          </p:nvSpPr>
          <p:spPr>
            <a:xfrm>
              <a:off x="2430811" y="2126089"/>
              <a:ext cx="1554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aseline="-25000" dirty="0" smtClean="0"/>
                <a:t>12</a:t>
              </a:r>
              <a:r>
                <a:rPr lang="en-US" sz="2200" dirty="0" smtClean="0"/>
                <a:t>Mg</a:t>
              </a:r>
              <a:endParaRPr lang="en-US" sz="2200" baseline="-25000" dirty="0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2430811" y="2566437"/>
              <a:ext cx="1554480" cy="1554480"/>
              <a:chOff x="862125" y="2659002"/>
              <a:chExt cx="2065535" cy="2066544"/>
            </a:xfrm>
          </p:grpSpPr>
          <p:sp>
            <p:nvSpPr>
              <p:cNvPr id="21" name="Oval 79"/>
              <p:cNvSpPr>
                <a:spLocks noChangeArrowheads="1"/>
              </p:cNvSpPr>
              <p:nvPr/>
            </p:nvSpPr>
            <p:spPr bwMode="auto">
              <a:xfrm>
                <a:off x="862125" y="2659002"/>
                <a:ext cx="2065535" cy="206654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 dirty="0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2387497" y="3454812"/>
                <a:ext cx="153446" cy="380486"/>
                <a:chOff x="4543897" y="2497400"/>
                <a:chExt cx="153446" cy="380486"/>
              </a:xfrm>
            </p:grpSpPr>
            <p:sp>
              <p:nvSpPr>
                <p:cNvPr id="24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29" name="Oval 87"/>
                <p:cNvSpPr>
                  <a:spLocks noChangeArrowheads="1"/>
                </p:cNvSpPr>
                <p:nvPr/>
              </p:nvSpPr>
              <p:spPr bwMode="auto">
                <a:xfrm>
                  <a:off x="4551039" y="2731582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sp>
            <p:nvSpPr>
              <p:cNvPr id="31" name="Oval 89"/>
              <p:cNvSpPr>
                <a:spLocks noChangeArrowheads="1"/>
              </p:cNvSpPr>
              <p:nvPr/>
            </p:nvSpPr>
            <p:spPr bwMode="auto">
              <a:xfrm>
                <a:off x="1304770" y="3097914"/>
                <a:ext cx="1188720" cy="118872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49" name="Oval 99"/>
              <p:cNvSpPr>
                <a:spLocks noChangeArrowheads="1"/>
              </p:cNvSpPr>
              <p:nvPr/>
            </p:nvSpPr>
            <p:spPr bwMode="auto">
              <a:xfrm>
                <a:off x="1786942" y="3583138"/>
                <a:ext cx="215900" cy="215900"/>
              </a:xfrm>
              <a:prstGeom prst="ellipse">
                <a:avLst/>
              </a:prstGeom>
              <a:gradFill rotWithShape="1">
                <a:gsLst>
                  <a:gs pos="0">
                    <a:srgbClr val="6699FF"/>
                  </a:gs>
                  <a:gs pos="100000">
                    <a:srgbClr val="2F4776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50" name="Oval 100"/>
              <p:cNvSpPr>
                <a:spLocks noChangeArrowheads="1"/>
              </p:cNvSpPr>
              <p:nvPr/>
            </p:nvSpPr>
            <p:spPr bwMode="auto">
              <a:xfrm>
                <a:off x="1608183" y="3400863"/>
                <a:ext cx="576263" cy="57626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grpSp>
            <p:nvGrpSpPr>
              <p:cNvPr id="51" name="Group 101"/>
              <p:cNvGrpSpPr>
                <a:grpSpLocks/>
              </p:cNvGrpSpPr>
              <p:nvPr/>
            </p:nvGrpSpPr>
            <p:grpSpPr bwMode="auto">
              <a:xfrm>
                <a:off x="1544053" y="3617683"/>
                <a:ext cx="701677" cy="144463"/>
                <a:chOff x="405" y="1261"/>
                <a:chExt cx="442" cy="91"/>
              </a:xfrm>
            </p:grpSpPr>
            <p:sp>
              <p:nvSpPr>
                <p:cNvPr id="52" name="Oval 102"/>
                <p:cNvSpPr>
                  <a:spLocks noChangeArrowheads="1"/>
                </p:cNvSpPr>
                <p:nvPr/>
              </p:nvSpPr>
              <p:spPr bwMode="auto">
                <a:xfrm>
                  <a:off x="405" y="126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53" name="Oval 103"/>
                <p:cNvSpPr>
                  <a:spLocks noChangeArrowheads="1"/>
                </p:cNvSpPr>
                <p:nvPr/>
              </p:nvSpPr>
              <p:spPr bwMode="auto">
                <a:xfrm>
                  <a:off x="756" y="126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55" name="Group 54"/>
              <p:cNvGrpSpPr/>
              <p:nvPr/>
            </p:nvGrpSpPr>
            <p:grpSpPr>
              <a:xfrm>
                <a:off x="1262513" y="3461952"/>
                <a:ext cx="153446" cy="380486"/>
                <a:chOff x="4543897" y="2497400"/>
                <a:chExt cx="153446" cy="380486"/>
              </a:xfrm>
            </p:grpSpPr>
            <p:sp>
              <p:nvSpPr>
                <p:cNvPr id="56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57" name="Oval 87"/>
                <p:cNvSpPr>
                  <a:spLocks noChangeArrowheads="1"/>
                </p:cNvSpPr>
                <p:nvPr/>
              </p:nvSpPr>
              <p:spPr bwMode="auto">
                <a:xfrm>
                  <a:off x="4551039" y="2731582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58" name="Group 57"/>
              <p:cNvGrpSpPr/>
              <p:nvPr/>
            </p:nvGrpSpPr>
            <p:grpSpPr>
              <a:xfrm>
                <a:off x="1731908" y="3036278"/>
                <a:ext cx="341412" cy="146627"/>
                <a:chOff x="4346947" y="2495236"/>
                <a:chExt cx="341412" cy="146627"/>
              </a:xfrm>
            </p:grpSpPr>
            <p:sp>
              <p:nvSpPr>
                <p:cNvPr id="59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60" name="Oval 87"/>
                <p:cNvSpPr>
                  <a:spLocks noChangeArrowheads="1"/>
                </p:cNvSpPr>
                <p:nvPr/>
              </p:nvSpPr>
              <p:spPr bwMode="auto">
                <a:xfrm>
                  <a:off x="4346947" y="2495236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grpSp>
            <p:nvGrpSpPr>
              <p:cNvPr id="61" name="Group 60"/>
              <p:cNvGrpSpPr/>
              <p:nvPr/>
            </p:nvGrpSpPr>
            <p:grpSpPr>
              <a:xfrm>
                <a:off x="1724186" y="4189996"/>
                <a:ext cx="341412" cy="146627"/>
                <a:chOff x="4346947" y="2495236"/>
                <a:chExt cx="341412" cy="146627"/>
              </a:xfrm>
            </p:grpSpPr>
            <p:sp>
              <p:nvSpPr>
                <p:cNvPr id="62" name="Oval 82"/>
                <p:cNvSpPr>
                  <a:spLocks noChangeArrowheads="1"/>
                </p:cNvSpPr>
                <p:nvPr/>
              </p:nvSpPr>
              <p:spPr bwMode="auto">
                <a:xfrm>
                  <a:off x="4543897" y="2497400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  <p:sp>
              <p:nvSpPr>
                <p:cNvPr id="63" name="Oval 87"/>
                <p:cNvSpPr>
                  <a:spLocks noChangeArrowheads="1"/>
                </p:cNvSpPr>
                <p:nvPr/>
              </p:nvSpPr>
              <p:spPr bwMode="auto">
                <a:xfrm>
                  <a:off x="4346947" y="2495236"/>
                  <a:ext cx="146304" cy="146304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d-ID" sz="1800"/>
                </a:p>
              </p:txBody>
            </p:sp>
          </p:grpSp>
          <p:sp>
            <p:nvSpPr>
              <p:cNvPr id="102" name="Oval 87"/>
              <p:cNvSpPr>
                <a:spLocks noChangeArrowheads="1"/>
              </p:cNvSpPr>
              <p:nvPr/>
            </p:nvSpPr>
            <p:spPr bwMode="auto">
              <a:xfrm rot="1875157">
                <a:off x="2395688" y="2743002"/>
                <a:ext cx="146304" cy="14630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  <p:sp>
            <p:nvSpPr>
              <p:cNvPr id="150" name="Oval 82"/>
              <p:cNvSpPr>
                <a:spLocks noChangeArrowheads="1"/>
              </p:cNvSpPr>
              <p:nvPr/>
            </p:nvSpPr>
            <p:spPr bwMode="auto">
              <a:xfrm rot="1875157">
                <a:off x="1070820" y="4325428"/>
                <a:ext cx="144462" cy="144463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d-ID" sz="1800"/>
              </a:p>
            </p:txBody>
          </p:sp>
        </p:grpSp>
      </p:grpSp>
      <p:sp>
        <p:nvSpPr>
          <p:cNvPr id="151" name="TextBox 150"/>
          <p:cNvSpPr txBox="1"/>
          <p:nvPr/>
        </p:nvSpPr>
        <p:spPr>
          <a:xfrm>
            <a:off x="2392895" y="4430543"/>
            <a:ext cx="3634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/>
              <a:t>Mg </a:t>
            </a:r>
            <a:r>
              <a:rPr lang="en-US" sz="2200" dirty="0" err="1" smtClean="0"/>
              <a:t>mempunyai</a:t>
            </a:r>
            <a:r>
              <a:rPr lang="en-US" sz="2200" dirty="0" smtClean="0"/>
              <a:t> 12 </a:t>
            </a:r>
            <a:r>
              <a:rPr lang="en-US" sz="2200" dirty="0" err="1" smtClean="0"/>
              <a:t>elektron</a:t>
            </a:r>
            <a:endParaRPr lang="en-US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err="1" smtClean="0"/>
              <a:t>Konfigurasi</a:t>
            </a:r>
            <a:r>
              <a:rPr lang="en-US" sz="2200" dirty="0" smtClean="0"/>
              <a:t> </a:t>
            </a:r>
            <a:r>
              <a:rPr lang="en-US" sz="2200" dirty="0" err="1" smtClean="0"/>
              <a:t>elektronnya</a:t>
            </a:r>
            <a:r>
              <a:rPr lang="en-US" sz="2200" dirty="0" smtClean="0"/>
              <a:t>: 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Mg: 2 8 </a:t>
            </a:r>
            <a:r>
              <a:rPr lang="en-US" sz="2200" dirty="0" smtClean="0">
                <a:solidFill>
                  <a:srgbClr val="FF0000"/>
                </a:solidFill>
              </a:rPr>
              <a:t>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err="1"/>
              <a:t>Elektron</a:t>
            </a:r>
            <a:r>
              <a:rPr lang="en-US" sz="2200" dirty="0"/>
              <a:t> </a:t>
            </a:r>
            <a:r>
              <a:rPr lang="en-US" sz="2200" dirty="0" err="1"/>
              <a:t>valensinya</a:t>
            </a:r>
            <a:r>
              <a:rPr lang="en-US" sz="2200" dirty="0"/>
              <a:t>:</a:t>
            </a:r>
            <a:r>
              <a:rPr lang="en-US" sz="2200" dirty="0">
                <a:solidFill>
                  <a:srgbClr val="FF0000"/>
                </a:solidFill>
              </a:rPr>
              <a:t> 2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6526656" y="4428384"/>
            <a:ext cx="34072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/>
              <a:t>K </a:t>
            </a:r>
            <a:r>
              <a:rPr lang="en-US" sz="2200" dirty="0" err="1" smtClean="0"/>
              <a:t>mempunyai</a:t>
            </a:r>
            <a:r>
              <a:rPr lang="en-US" sz="2200" dirty="0" smtClean="0"/>
              <a:t> 12 </a:t>
            </a:r>
            <a:r>
              <a:rPr lang="en-US" sz="2200" dirty="0" err="1" smtClean="0"/>
              <a:t>elektron</a:t>
            </a:r>
            <a:endParaRPr lang="en-US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err="1" smtClean="0"/>
              <a:t>Konfigurasi</a:t>
            </a:r>
            <a:r>
              <a:rPr lang="en-US" sz="2200" dirty="0" smtClean="0"/>
              <a:t> </a:t>
            </a:r>
            <a:r>
              <a:rPr lang="en-US" sz="2200" dirty="0" err="1" smtClean="0"/>
              <a:t>elektronnya</a:t>
            </a:r>
            <a:r>
              <a:rPr lang="en-US" sz="2200" dirty="0" smtClean="0"/>
              <a:t>: 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K: 2 8 8 </a:t>
            </a:r>
            <a:r>
              <a:rPr lang="en-US" sz="2200" dirty="0" smtClean="0">
                <a:solidFill>
                  <a:srgbClr val="FF0000"/>
                </a:solidFill>
              </a:rPr>
              <a:t>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err="1" smtClean="0"/>
              <a:t>Elektron</a:t>
            </a:r>
            <a:r>
              <a:rPr lang="en-US" sz="2200" dirty="0" smtClean="0"/>
              <a:t> </a:t>
            </a:r>
            <a:r>
              <a:rPr lang="en-US" sz="2200" dirty="0" err="1" smtClean="0"/>
              <a:t>valensinya</a:t>
            </a:r>
            <a:r>
              <a:rPr lang="en-US" sz="2200" dirty="0" smtClean="0"/>
              <a:t>: </a:t>
            </a:r>
            <a:r>
              <a:rPr lang="en-US" sz="2200" dirty="0" smtClean="0">
                <a:solidFill>
                  <a:srgbClr val="FF0000"/>
                </a:solidFill>
              </a:rPr>
              <a:t>1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69" name="Pentagon 68"/>
          <p:cNvSpPr/>
          <p:nvPr/>
        </p:nvSpPr>
        <p:spPr>
          <a:xfrm>
            <a:off x="-14402" y="2089870"/>
            <a:ext cx="1585548" cy="492443"/>
          </a:xfrm>
          <a:prstGeom prst="homePlate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CONTOH </a:t>
            </a:r>
            <a:endParaRPr lang="en-US" sz="2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19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51" grpId="0"/>
      <p:bldP spid="152" grpId="0"/>
      <p:bldP spid="6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SISTEM PERIODIK UNSUR</a:t>
            </a:r>
            <a:endParaRPr lang="en-US" b="1" dirty="0"/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13"/>
          </p:nvPr>
        </p:nvSpPr>
        <p:spPr>
          <a:xfrm>
            <a:off x="3017493" y="1045161"/>
            <a:ext cx="7309775" cy="764064"/>
          </a:xfr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2"/>
            </a:solidFill>
            <a:prstDash val="solid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pengelompokkan</a:t>
            </a:r>
            <a:r>
              <a:rPr lang="en-US" dirty="0" smtClean="0"/>
              <a:t> </a:t>
            </a:r>
            <a:r>
              <a:rPr lang="en-US" dirty="0" err="1" smtClean="0"/>
              <a:t>unsur</a:t>
            </a:r>
            <a:r>
              <a:rPr lang="en-US" dirty="0" smtClean="0"/>
              <a:t> yang </a:t>
            </a:r>
            <a:r>
              <a:rPr lang="en-US" dirty="0" err="1" smtClean="0"/>
              <a:t>bertujuan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mengelompokkan</a:t>
            </a:r>
            <a:r>
              <a:rPr lang="en-US" dirty="0" smtClean="0"/>
              <a:t> </a:t>
            </a:r>
            <a:r>
              <a:rPr lang="en-US" dirty="0" err="1" smtClean="0"/>
              <a:t>unsur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sifat-sifatnya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50" name="Google Shape;23777;p84"/>
          <p:cNvGrpSpPr/>
          <p:nvPr/>
        </p:nvGrpSpPr>
        <p:grpSpPr>
          <a:xfrm>
            <a:off x="1302462" y="2467767"/>
            <a:ext cx="9577726" cy="1963415"/>
            <a:chOff x="238125" y="1335474"/>
            <a:chExt cx="6026214" cy="3034176"/>
          </a:xfrm>
        </p:grpSpPr>
        <p:sp>
          <p:nvSpPr>
            <p:cNvPr id="51" name="Google Shape;23778;p84"/>
            <p:cNvSpPr/>
            <p:nvPr/>
          </p:nvSpPr>
          <p:spPr>
            <a:xfrm>
              <a:off x="4277464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l" rtl="0">
                <a:spcBef>
                  <a:spcPts val="0"/>
                </a:spcBef>
                <a:spcAft>
                  <a:spcPts val="0"/>
                </a:spcAft>
              </a:pPr>
              <a:endParaRPr sz="2200" dirty="0"/>
            </a:p>
          </p:txBody>
        </p:sp>
        <p:sp>
          <p:nvSpPr>
            <p:cNvPr id="52" name="Google Shape;23779;p84"/>
            <p:cNvSpPr/>
            <p:nvPr/>
          </p:nvSpPr>
          <p:spPr>
            <a:xfrm>
              <a:off x="2258744" y="1335474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l" rtl="0">
                <a:spcBef>
                  <a:spcPts val="0"/>
                </a:spcBef>
                <a:spcAft>
                  <a:spcPts val="0"/>
                </a:spcAft>
              </a:pPr>
              <a:endParaRPr sz="2200" b="1" dirty="0"/>
            </a:p>
          </p:txBody>
        </p:sp>
        <p:sp>
          <p:nvSpPr>
            <p:cNvPr id="53" name="Google Shape;23780;p8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l" rtl="0">
                <a:spcBef>
                  <a:spcPts val="0"/>
                </a:spcBef>
                <a:spcAft>
                  <a:spcPts val="0"/>
                </a:spcAft>
              </a:pPr>
              <a:endParaRPr sz="2200" b="1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450544" y="2556996"/>
            <a:ext cx="24750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200" dirty="0" err="1"/>
              <a:t>Dimulai</a:t>
            </a:r>
            <a:r>
              <a:rPr lang="en-US" sz="2200" dirty="0"/>
              <a:t> </a:t>
            </a:r>
            <a:r>
              <a:rPr lang="en-US" sz="2200" dirty="0" err="1"/>
              <a:t>dari</a:t>
            </a:r>
            <a:r>
              <a:rPr lang="en-US" sz="2200" dirty="0"/>
              <a:t> SPU </a:t>
            </a:r>
            <a:r>
              <a:rPr lang="en-US" sz="2200" dirty="0" err="1"/>
              <a:t>bentuk</a:t>
            </a:r>
            <a:r>
              <a:rPr lang="en-US" sz="2200" dirty="0"/>
              <a:t> </a:t>
            </a:r>
            <a:r>
              <a:rPr lang="en-US" sz="2200" dirty="0" err="1"/>
              <a:t>pendek</a:t>
            </a:r>
            <a:r>
              <a:rPr lang="en-US" sz="2200" dirty="0"/>
              <a:t> </a:t>
            </a:r>
            <a:r>
              <a:rPr lang="en-US" sz="2200" dirty="0" smtClean="0"/>
              <a:t>yang </a:t>
            </a:r>
            <a:r>
              <a:rPr lang="en-US" sz="2200" dirty="0" err="1" smtClean="0"/>
              <a:t>dikembangkan</a:t>
            </a:r>
            <a:r>
              <a:rPr lang="en-US" sz="2200" dirty="0" smtClean="0"/>
              <a:t> </a:t>
            </a:r>
            <a:r>
              <a:rPr lang="en-US" sz="2200" dirty="0" err="1"/>
              <a:t>oleh</a:t>
            </a:r>
            <a:r>
              <a:rPr lang="en-US" sz="2200" dirty="0"/>
              <a:t> </a:t>
            </a:r>
            <a:r>
              <a:rPr lang="en-US" sz="2200" b="1" dirty="0"/>
              <a:t>Dmitri </a:t>
            </a:r>
            <a:r>
              <a:rPr lang="en-US" sz="2200" b="1" dirty="0" smtClean="0"/>
              <a:t>Mendeleev</a:t>
            </a:r>
            <a:r>
              <a:rPr lang="en-US" sz="2200" dirty="0" smtClean="0"/>
              <a:t> </a:t>
            </a:r>
            <a:endParaRPr lang="en-US" sz="2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948594" y="2893961"/>
            <a:ext cx="21217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i-FI" sz="2200" dirty="0"/>
              <a:t>Disempurnakan oleh </a:t>
            </a:r>
            <a:r>
              <a:rPr lang="fi-FI" sz="2200" b="1" dirty="0"/>
              <a:t>Henry G. Moseley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10704" y="2555407"/>
            <a:ext cx="218113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200" dirty="0" err="1" smtClean="0"/>
              <a:t>Sekarang</a:t>
            </a:r>
            <a:r>
              <a:rPr lang="en-US" sz="2200" dirty="0" smtClean="0"/>
              <a:t> </a:t>
            </a:r>
            <a:r>
              <a:rPr lang="en-US" sz="2200" dirty="0" err="1"/>
              <a:t>dibakukan</a:t>
            </a:r>
            <a:r>
              <a:rPr lang="en-US" sz="2200" dirty="0"/>
              <a:t> </a:t>
            </a:r>
            <a:r>
              <a:rPr lang="en-US" sz="2200" dirty="0" err="1"/>
              <a:t>oleh</a:t>
            </a:r>
            <a:r>
              <a:rPr lang="en-US" sz="2200" dirty="0"/>
              <a:t> </a:t>
            </a:r>
            <a:r>
              <a:rPr lang="en-US" sz="2200" dirty="0" err="1"/>
              <a:t>lembaga</a:t>
            </a:r>
            <a:r>
              <a:rPr lang="en-US" sz="2200" dirty="0"/>
              <a:t> </a:t>
            </a:r>
            <a:r>
              <a:rPr lang="en-US" sz="2200" dirty="0" err="1"/>
              <a:t>kimia</a:t>
            </a:r>
            <a:r>
              <a:rPr lang="en-US" sz="2200" dirty="0"/>
              <a:t> </a:t>
            </a:r>
            <a:r>
              <a:rPr lang="en-US" sz="2200" dirty="0" err="1"/>
              <a:t>internasional</a:t>
            </a:r>
            <a:r>
              <a:rPr lang="en-US" sz="2200" dirty="0"/>
              <a:t> </a:t>
            </a:r>
            <a:r>
              <a:rPr lang="en-US" sz="2200" b="1" dirty="0"/>
              <a:t>IUPAC</a:t>
            </a:r>
          </a:p>
        </p:txBody>
      </p:sp>
      <p:sp>
        <p:nvSpPr>
          <p:cNvPr id="14" name="Bent-Up Arrow 13"/>
          <p:cNvSpPr/>
          <p:nvPr/>
        </p:nvSpPr>
        <p:spPr>
          <a:xfrm rot="5400000">
            <a:off x="2181678" y="859493"/>
            <a:ext cx="806306" cy="865323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 uiExpand="1" animBg="1"/>
      <p:bldP spid="4" grpId="0" animBg="1"/>
      <p:bldP spid="6" grpId="0"/>
      <p:bldP spid="12" grpId="0"/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SISTEM PERIODIK UNSUR</a:t>
            </a:r>
            <a:endParaRPr lang="en-US" b="1" dirty="0"/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1400978" y="1620641"/>
            <a:ext cx="7863939" cy="4657046"/>
            <a:chOff x="1400978" y="1620641"/>
            <a:chExt cx="7863939" cy="465704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0978" y="1620641"/>
              <a:ext cx="7863939" cy="4309847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1603823" y="6000688"/>
              <a:ext cx="27963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err="1" smtClean="0">
                  <a:solidFill>
                    <a:schemeClr val="tx2"/>
                  </a:solidFill>
                </a:rPr>
                <a:t>Sumber</a:t>
              </a:r>
              <a:r>
                <a:rPr lang="en-US" sz="1200" b="1" dirty="0" smtClean="0">
                  <a:solidFill>
                    <a:schemeClr val="tx2"/>
                  </a:solidFill>
                </a:rPr>
                <a:t>:</a:t>
              </a:r>
              <a:r>
                <a:rPr lang="en-US" sz="12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https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://commons.wikimedia.org</a:t>
              </a:r>
              <a:r>
                <a:rPr lang="en-US" sz="800" dirty="0" smtClean="0"/>
                <a:t>/</a:t>
              </a:r>
              <a:endParaRPr lang="en-US" sz="800" dirty="0"/>
            </a:p>
          </p:txBody>
        </p:sp>
      </p:grpSp>
      <p:sp>
        <p:nvSpPr>
          <p:cNvPr id="57" name="TextBox 89"/>
          <p:cNvSpPr txBox="1">
            <a:spLocks noChangeArrowheads="1"/>
          </p:cNvSpPr>
          <p:nvPr/>
        </p:nvSpPr>
        <p:spPr bwMode="auto">
          <a:xfrm>
            <a:off x="778372" y="1035866"/>
            <a:ext cx="3780749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Tabel</a:t>
            </a:r>
            <a:r>
              <a:rPr lang="en-US" altLang="zh-CN" sz="3200" b="1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Sistem</a:t>
            </a:r>
            <a:r>
              <a:rPr lang="en-US" altLang="zh-CN" sz="3200" b="1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Periodik</a:t>
            </a:r>
            <a:endParaRPr lang="en-US" altLang="zh-CN" sz="3200" b="1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8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99" y="0"/>
            <a:ext cx="10003536" cy="68580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347605" y="678990"/>
            <a:ext cx="7191484" cy="1217089"/>
            <a:chOff x="1689625" y="3434616"/>
            <a:chExt cx="4512952" cy="661134"/>
          </a:xfrm>
        </p:grpSpPr>
        <p:sp>
          <p:nvSpPr>
            <p:cNvPr id="5" name="Parallelogram 4"/>
            <p:cNvSpPr/>
            <p:nvPr/>
          </p:nvSpPr>
          <p:spPr>
            <a:xfrm>
              <a:off x="1800436" y="3486150"/>
              <a:ext cx="3996050" cy="609600"/>
            </a:xfrm>
            <a:prstGeom prst="parallelogram">
              <a:avLst>
                <a:gd name="adj" fmla="val 45313"/>
              </a:avLst>
            </a:prstGeom>
            <a:solidFill>
              <a:schemeClr val="accent1">
                <a:lumMod val="20000"/>
                <a:lumOff val="80000"/>
                <a:alpha val="7882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" name="テキスト プレースホルダー 17"/>
            <p:cNvSpPr txBox="1">
              <a:spLocks/>
            </p:cNvSpPr>
            <p:nvPr/>
          </p:nvSpPr>
          <p:spPr>
            <a:xfrm>
              <a:off x="1689625" y="3434616"/>
              <a:ext cx="4512952" cy="609600"/>
            </a:xfrm>
            <a:prstGeom prst="rect">
              <a:avLst/>
            </a:prstGeom>
          </p:spPr>
          <p:txBody>
            <a:bodyPr vert="horz" lIns="48000" tIns="48000" rIns="48000" bIns="48000" rtlCol="0" anchor="ctr">
              <a:no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3733" b="1" dirty="0" err="1" smtClean="0">
                  <a:solidFill>
                    <a:schemeClr val="tx1"/>
                  </a:solidFill>
                  <a:cs typeface="Arial" panose="020B0604020202020204" pitchFamily="34" charset="0"/>
                  <a:sym typeface="Arial"/>
                </a:rPr>
                <a:t>Struktur</a:t>
              </a:r>
              <a:r>
                <a:rPr lang="en-US" sz="3733" b="1" dirty="0" smtClean="0">
                  <a:solidFill>
                    <a:schemeClr val="tx1"/>
                  </a:solidFill>
                  <a:cs typeface="Arial" panose="020B0604020202020204" pitchFamily="34" charset="0"/>
                  <a:sym typeface="Arial"/>
                </a:rPr>
                <a:t> Atom </a:t>
              </a:r>
              <a:r>
                <a:rPr lang="en-US" sz="3733" b="1" dirty="0" err="1" smtClean="0">
                  <a:solidFill>
                    <a:schemeClr val="tx1"/>
                  </a:solidFill>
                  <a:cs typeface="Arial" panose="020B0604020202020204" pitchFamily="34" charset="0"/>
                  <a:sym typeface="Arial"/>
                </a:rPr>
                <a:t>dan</a:t>
              </a:r>
              <a:r>
                <a:rPr lang="en-US" sz="3733" b="1" dirty="0" smtClean="0">
                  <a:solidFill>
                    <a:schemeClr val="tx1"/>
                  </a:solidFill>
                  <a:cs typeface="Arial" panose="020B0604020202020204" pitchFamily="34" charset="0"/>
                  <a:sym typeface="Arial"/>
                </a:rPr>
                <a:t> SPU</a:t>
              </a:r>
              <a:endParaRPr lang="id-ID" sz="3733" b="1" dirty="0">
                <a:solidFill>
                  <a:schemeClr val="tx1"/>
                </a:solidFill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20" name="直角三角形 28"/>
          <p:cNvSpPr/>
          <p:nvPr/>
        </p:nvSpPr>
        <p:spPr>
          <a:xfrm rot="2700000">
            <a:off x="521458" y="477503"/>
            <a:ext cx="1510655" cy="1510655"/>
          </a:xfrm>
          <a:prstGeom prst="rtTriangle">
            <a:avLst/>
          </a:prstGeom>
          <a:solidFill>
            <a:srgbClr val="385891"/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162556" tIns="81277" rIns="162556" bIns="8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625519">
              <a:defRPr/>
            </a:pPr>
            <a:endParaRPr kumimoji="1" lang="ja-JP" altLang="en-US" sz="3200" kern="0" dirty="0">
              <a:solidFill>
                <a:srgbClr val="5BB8D1"/>
              </a:solidFill>
              <a:latin typeface="Open Sans"/>
            </a:endParaRPr>
          </a:p>
        </p:txBody>
      </p:sp>
      <p:sp>
        <p:nvSpPr>
          <p:cNvPr id="21" name="直角三角形 8"/>
          <p:cNvSpPr/>
          <p:nvPr/>
        </p:nvSpPr>
        <p:spPr>
          <a:xfrm rot="2700000">
            <a:off x="818498" y="477518"/>
            <a:ext cx="1510655" cy="1510655"/>
          </a:xfrm>
          <a:prstGeom prst="rtTriangle">
            <a:avLst/>
          </a:prstGeom>
          <a:solidFill>
            <a:srgbClr val="3B68AB"/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162556" tIns="81277" rIns="162556" bIns="8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625519">
              <a:defRPr/>
            </a:pPr>
            <a:endParaRPr kumimoji="1" lang="ja-JP" altLang="en-US" sz="3200" kern="0" dirty="0">
              <a:solidFill>
                <a:srgbClr val="5BB8D1"/>
              </a:solidFill>
              <a:latin typeface="Open Sans"/>
            </a:endParaRPr>
          </a:p>
        </p:txBody>
      </p:sp>
      <p:sp>
        <p:nvSpPr>
          <p:cNvPr id="22" name="直角三角形 4"/>
          <p:cNvSpPr/>
          <p:nvPr/>
        </p:nvSpPr>
        <p:spPr>
          <a:xfrm rot="13500000">
            <a:off x="818498" y="477517"/>
            <a:ext cx="1510655" cy="1510655"/>
          </a:xfrm>
          <a:prstGeom prst="rtTriangle">
            <a:avLst/>
          </a:prstGeom>
          <a:solidFill>
            <a:srgbClr val="A6BEDE"/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162556" tIns="81277" rIns="162556" bIns="8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625519">
              <a:defRPr/>
            </a:pPr>
            <a:endParaRPr kumimoji="1" lang="ja-JP" altLang="en-US" sz="3200" kern="0">
              <a:solidFill>
                <a:srgbClr val="5BB8D1"/>
              </a:solidFill>
              <a:latin typeface="Open Sans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919608" y="569646"/>
            <a:ext cx="1308430" cy="1326433"/>
            <a:chOff x="2895600" y="-542991"/>
            <a:chExt cx="960519" cy="973734"/>
          </a:xfrm>
        </p:grpSpPr>
        <p:grpSp>
          <p:nvGrpSpPr>
            <p:cNvPr id="24" name="Group 23"/>
            <p:cNvGrpSpPr/>
            <p:nvPr/>
          </p:nvGrpSpPr>
          <p:grpSpPr>
            <a:xfrm>
              <a:off x="2895600" y="-542991"/>
              <a:ext cx="960519" cy="960519"/>
              <a:chOff x="2895600" y="-542991"/>
              <a:chExt cx="960519" cy="960519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2895600" y="-542991"/>
                <a:ext cx="960519" cy="960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rgbClr val="4F81BD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926335" y="-512255"/>
                <a:ext cx="898264" cy="898263"/>
              </a:xfrm>
              <a:prstGeom prst="ellipse">
                <a:avLst/>
              </a:prstGeom>
              <a:solidFill>
                <a:srgbClr val="C61D22"/>
              </a:solidFill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2988193" y="-488577"/>
              <a:ext cx="774547" cy="5498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267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Bab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214799" y="-119089"/>
              <a:ext cx="339144" cy="5498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267" b="1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en-US" sz="4267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3273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3632" y="1343261"/>
            <a:ext cx="8641624" cy="3441098"/>
          </a:xfr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numCol="2" spcCol="274320"/>
          <a:lstStyle/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Mengidentifikasi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partikel-partikel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penyusun</a:t>
            </a:r>
            <a:r>
              <a:rPr lang="en-US" dirty="0" smtClean="0">
                <a:solidFill>
                  <a:schemeClr val="tx1"/>
                </a:solidFill>
              </a:rPr>
              <a:t> atom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sifat-sifatnya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Mengartikan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tanda</a:t>
            </a:r>
            <a:r>
              <a:rPr lang="en-US" dirty="0" smtClean="0">
                <a:solidFill>
                  <a:schemeClr val="tx1"/>
                </a:solidFill>
              </a:rPr>
              <a:t> atom </a:t>
            </a:r>
            <a:r>
              <a:rPr lang="en-US" dirty="0" err="1" smtClean="0">
                <a:solidFill>
                  <a:schemeClr val="tx1"/>
                </a:solidFill>
              </a:rPr>
              <a:t>sebagai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informasi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awal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sifat</a:t>
            </a:r>
            <a:r>
              <a:rPr lang="en-US" dirty="0" smtClean="0">
                <a:solidFill>
                  <a:schemeClr val="tx1"/>
                </a:solidFill>
              </a:rPr>
              <a:t> atom </a:t>
            </a:r>
            <a:r>
              <a:rPr lang="en-US" dirty="0" err="1" smtClean="0">
                <a:solidFill>
                  <a:schemeClr val="tx1"/>
                </a:solidFill>
              </a:rPr>
              <a:t>suatu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unsur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Mengkritisi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perkembangan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teori</a:t>
            </a:r>
            <a:r>
              <a:rPr lang="en-US" dirty="0" smtClean="0">
                <a:solidFill>
                  <a:schemeClr val="tx1"/>
                </a:solidFill>
              </a:rPr>
              <a:t> atom </a:t>
            </a:r>
            <a:r>
              <a:rPr lang="en-US" dirty="0" err="1" smtClean="0">
                <a:solidFill>
                  <a:schemeClr val="tx1"/>
                </a:solidFill>
              </a:rPr>
              <a:t>untuk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memahami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perkembangan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ilmu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pengetahuan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Mendeskripsikan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konfigurasi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elektron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suatu</a:t>
            </a:r>
            <a:r>
              <a:rPr lang="en-US" dirty="0" smtClean="0">
                <a:solidFill>
                  <a:schemeClr val="tx1"/>
                </a:solidFill>
              </a:rPr>
              <a:t> atom.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Mendeskripsikan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Sistem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Periodik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Unsur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sebagai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suatu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mempelajari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sifat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unsur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Mendeskripsikan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keperiodikan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sifat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unsur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dalam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Sistem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Periodik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Unsur</a:t>
            </a:r>
            <a:r>
              <a:rPr lang="en-US" dirty="0" smtClean="0">
                <a:solidFill>
                  <a:schemeClr val="tx1"/>
                </a:solidFill>
              </a:rPr>
              <a:t> 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1906588" y="0"/>
            <a:ext cx="10285412" cy="889000"/>
          </a:xfrm>
        </p:spPr>
        <p:txBody>
          <a:bodyPr>
            <a:normAutofit/>
          </a:bodyPr>
          <a:lstStyle/>
          <a:p>
            <a:r>
              <a:rPr lang="en-US" b="1" dirty="0" smtClean="0"/>
              <a:t>TUJUAN PEMBELAJARAN</a:t>
            </a:r>
            <a:endParaRPr lang="en-US" b="1" dirty="0"/>
          </a:p>
        </p:txBody>
      </p:sp>
      <p:sp>
        <p:nvSpPr>
          <p:cNvPr id="7" name="Text Box 36"/>
          <p:cNvSpPr txBox="1">
            <a:spLocks noChangeArrowheads="1"/>
          </p:cNvSpPr>
          <p:nvPr/>
        </p:nvSpPr>
        <p:spPr bwMode="auto">
          <a:xfrm>
            <a:off x="9575074" y="1343261"/>
            <a:ext cx="2476371" cy="295465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altLang="en-US" b="1" dirty="0">
                <a:latin typeface="+mn-lt"/>
              </a:rPr>
              <a:t>Kata </a:t>
            </a:r>
            <a:r>
              <a:rPr lang="en-US" altLang="en-US" b="1" dirty="0" err="1">
                <a:latin typeface="+mn-lt"/>
              </a:rPr>
              <a:t>Kunci</a:t>
            </a:r>
            <a:endParaRPr lang="en-US" altLang="en-US" b="1" dirty="0">
              <a:latin typeface="+mn-lt"/>
            </a:endParaRP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 smtClean="0">
                <a:latin typeface="+mn-lt"/>
              </a:rPr>
              <a:t>Penyusun</a:t>
            </a:r>
            <a:r>
              <a:rPr lang="en-US" altLang="en-US" sz="2200" dirty="0" smtClean="0">
                <a:latin typeface="+mn-lt"/>
              </a:rPr>
              <a:t> atom,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 smtClean="0">
                <a:latin typeface="+mn-lt"/>
              </a:rPr>
              <a:t>Tanda</a:t>
            </a:r>
            <a:r>
              <a:rPr lang="en-US" altLang="en-US" sz="2200" dirty="0" smtClean="0">
                <a:latin typeface="+mn-lt"/>
              </a:rPr>
              <a:t> atom,</a:t>
            </a:r>
            <a:endParaRPr lang="en-US" altLang="en-US" sz="2200" dirty="0">
              <a:latin typeface="+mn-lt"/>
            </a:endParaRP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 smtClean="0">
                <a:latin typeface="+mn-lt"/>
              </a:rPr>
              <a:t>Teori</a:t>
            </a:r>
            <a:r>
              <a:rPr lang="en-US" altLang="en-US" sz="2200" dirty="0" smtClean="0">
                <a:latin typeface="+mn-lt"/>
              </a:rPr>
              <a:t> atom,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 smtClean="0">
                <a:latin typeface="+mn-lt"/>
              </a:rPr>
              <a:t>Konfigurasi</a:t>
            </a:r>
            <a:r>
              <a:rPr lang="en-US" altLang="en-US" sz="2200" dirty="0" smtClean="0">
                <a:latin typeface="+mn-lt"/>
              </a:rPr>
              <a:t> </a:t>
            </a:r>
            <a:r>
              <a:rPr lang="en-US" altLang="en-US" sz="2200" dirty="0" err="1" smtClean="0">
                <a:latin typeface="+mn-lt"/>
              </a:rPr>
              <a:t>elektron</a:t>
            </a:r>
            <a:r>
              <a:rPr lang="en-US" altLang="en-US" sz="2200" dirty="0" smtClean="0">
                <a:latin typeface="+mn-lt"/>
              </a:rPr>
              <a:t>,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 smtClean="0">
                <a:latin typeface="+mn-lt"/>
              </a:rPr>
              <a:t>Sistem</a:t>
            </a:r>
            <a:r>
              <a:rPr lang="en-US" altLang="en-US" sz="2200" dirty="0" smtClean="0">
                <a:latin typeface="+mn-lt"/>
              </a:rPr>
              <a:t> </a:t>
            </a:r>
            <a:r>
              <a:rPr lang="en-US" altLang="en-US" sz="2200" dirty="0" err="1" smtClean="0">
                <a:latin typeface="+mn-lt"/>
              </a:rPr>
              <a:t>periodik</a:t>
            </a:r>
            <a:r>
              <a:rPr lang="en-US" altLang="en-US" sz="2200" dirty="0" smtClean="0">
                <a:latin typeface="+mn-lt"/>
              </a:rPr>
              <a:t> </a:t>
            </a:r>
            <a:r>
              <a:rPr lang="en-US" altLang="en-US" sz="2200" dirty="0" err="1" smtClean="0">
                <a:latin typeface="+mn-lt"/>
              </a:rPr>
              <a:t>unsur</a:t>
            </a:r>
            <a:endParaRPr lang="en-US" altLang="en-US" sz="2200" dirty="0" smtClean="0"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74712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STRUKTUR ATOM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30856" y="1837538"/>
            <a:ext cx="5226607" cy="554563"/>
          </a:xfrm>
          <a:prstGeom prst="wedgeRectCallout">
            <a:avLst>
              <a:gd name="adj1" fmla="val 49394"/>
              <a:gd name="adj2" fmla="val 97335"/>
            </a:avLst>
          </a:prstGeom>
          <a:solidFill>
            <a:srgbClr val="CBDDEF"/>
          </a:solidFill>
        </p:spPr>
        <p:txBody>
          <a:bodyPr/>
          <a:lstStyle/>
          <a:p>
            <a:pPr marL="0" indent="0" algn="ctr">
              <a:buNone/>
            </a:pPr>
            <a:r>
              <a:rPr lang="en-US" sz="2600" dirty="0" err="1" smtClean="0"/>
              <a:t>Materi</a:t>
            </a:r>
            <a:r>
              <a:rPr lang="en-US" sz="2600" dirty="0" smtClean="0"/>
              <a:t> </a:t>
            </a:r>
            <a:r>
              <a:rPr lang="en-US" sz="2600" dirty="0" err="1" smtClean="0"/>
              <a:t>terkecil</a:t>
            </a:r>
            <a:r>
              <a:rPr lang="en-US" sz="2600" dirty="0" smtClean="0"/>
              <a:t> </a:t>
            </a:r>
            <a:r>
              <a:rPr lang="en-US" sz="2600" dirty="0" err="1" smtClean="0"/>
              <a:t>tesebut</a:t>
            </a:r>
            <a:r>
              <a:rPr lang="en-US" sz="2600" dirty="0" smtClean="0"/>
              <a:t> </a:t>
            </a:r>
            <a:r>
              <a:rPr lang="en-US" sz="2600" dirty="0" err="1" smtClean="0"/>
              <a:t>disebut</a:t>
            </a:r>
            <a:r>
              <a:rPr lang="en-US" sz="2600" dirty="0" smtClean="0"/>
              <a:t> </a:t>
            </a:r>
            <a:r>
              <a:rPr lang="en-US" sz="2600" b="1" i="1" dirty="0" smtClean="0"/>
              <a:t>atom</a:t>
            </a:r>
            <a:endParaRPr lang="en-US" sz="2600" b="1" i="1" dirty="0"/>
          </a:p>
          <a:p>
            <a:pPr marL="0" indent="0">
              <a:buNone/>
            </a:pPr>
            <a:endParaRPr lang="en-US" b="1" i="1" dirty="0"/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A.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753045"/>
              </p:ext>
            </p:extLst>
          </p:nvPr>
        </p:nvGraphicFramePr>
        <p:xfrm>
          <a:off x="1884736" y="2738845"/>
          <a:ext cx="9562680" cy="332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3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2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2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2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12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030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Materi</a:t>
                      </a:r>
                      <a:r>
                        <a:rPr lang="en-US" sz="2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/Benda</a:t>
                      </a:r>
                      <a:endParaRPr lang="en-US" sz="2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Terbentuk</a:t>
                      </a:r>
                      <a:r>
                        <a:rPr lang="en-US" sz="2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b="1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dari</a:t>
                      </a:r>
                      <a:endParaRPr lang="en-US" sz="2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Tersusun</a:t>
                      </a:r>
                      <a:r>
                        <a:rPr lang="en-US" sz="2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dari</a:t>
                      </a:r>
                      <a:endParaRPr lang="en-US" sz="2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Terbentuk</a:t>
                      </a:r>
                      <a:r>
                        <a:rPr lang="en-US" sz="2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b="1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dari</a:t>
                      </a:r>
                      <a:r>
                        <a:rPr lang="en-US" sz="2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endParaRPr lang="en-US" sz="2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Tersusun</a:t>
                      </a:r>
                      <a:r>
                        <a:rPr lang="en-US" sz="2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dari</a:t>
                      </a:r>
                      <a:endParaRPr lang="en-US" sz="2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83">
                <a:tc rowSpan="2"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Beras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Tepung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beras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Amilum</a:t>
                      </a:r>
                      <a:endParaRPr lang="en-US" sz="2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Molekul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 </a:t>
                      </a:r>
                      <a:r>
                        <a:rPr lang="en-US" sz="2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glukosa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/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Atom C</a:t>
                      </a:r>
                    </a:p>
                    <a:p>
                      <a:pPr algn="l"/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Atom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H</a:t>
                      </a:r>
                    </a:p>
                    <a:p>
                      <a:pPr algn="l"/>
                      <a:r>
                        <a:rPr lang="en-US" sz="2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Atom O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0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Amilopektin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endParaRPr lang="en-US" sz="2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483">
                <a:tc rowSpan="2"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Kayu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dan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daun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Serat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kayu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dan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serat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daun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Selulosa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7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Lignin 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291">
                <a:tc rowSpan="2">
                  <a:txBody>
                    <a:bodyPr/>
                    <a:lstStyle/>
                    <a:p>
                      <a:pPr algn="l"/>
                      <a:r>
                        <a:rPr lang="en-US" sz="2200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Hand</a:t>
                      </a:r>
                      <a:r>
                        <a:rPr lang="en-US" sz="2200" i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sanitizer</a:t>
                      </a:r>
                      <a:endParaRPr lang="en-US" sz="2200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Alkohol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dan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air 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Alkohol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Molekul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etanol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Air 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Molekul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air 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Atom H</a:t>
                      </a:r>
                    </a:p>
                    <a:p>
                      <a:pPr algn="l"/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Atom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 O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10647579" y="3663423"/>
            <a:ext cx="360650" cy="2397742"/>
            <a:chOff x="10248568" y="3656648"/>
            <a:chExt cx="360650" cy="2397742"/>
          </a:xfrm>
        </p:grpSpPr>
        <p:grpSp>
          <p:nvGrpSpPr>
            <p:cNvPr id="8" name="Google Shape;18810;p73"/>
            <p:cNvGrpSpPr/>
            <p:nvPr/>
          </p:nvGrpSpPr>
          <p:grpSpPr>
            <a:xfrm>
              <a:off x="10268307" y="4049866"/>
              <a:ext cx="334376" cy="334578"/>
              <a:chOff x="1214475" y="819000"/>
              <a:chExt cx="356250" cy="356275"/>
            </a:xfrm>
          </p:grpSpPr>
          <p:sp>
            <p:nvSpPr>
              <p:cNvPr id="41" name="Google Shape;18811;p73"/>
              <p:cNvSpPr/>
              <p:nvPr/>
            </p:nvSpPr>
            <p:spPr>
              <a:xfrm>
                <a:off x="1221425" y="825950"/>
                <a:ext cx="342325" cy="342375"/>
              </a:xfrm>
              <a:custGeom>
                <a:avLst/>
                <a:gdLst/>
                <a:ahLst/>
                <a:cxnLst/>
                <a:rect l="l" t="t" r="r" b="b"/>
                <a:pathLst>
                  <a:path w="13693" h="13695" extrusionOk="0">
                    <a:moveTo>
                      <a:pt x="1" y="1"/>
                    </a:moveTo>
                    <a:lnTo>
                      <a:pt x="1" y="13695"/>
                    </a:lnTo>
                    <a:lnTo>
                      <a:pt x="13693" y="13695"/>
                    </a:lnTo>
                    <a:lnTo>
                      <a:pt x="1369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Google Shape;18812;p73"/>
              <p:cNvSpPr/>
              <p:nvPr/>
            </p:nvSpPr>
            <p:spPr>
              <a:xfrm>
                <a:off x="1252000" y="856600"/>
                <a:ext cx="281150" cy="281125"/>
              </a:xfrm>
              <a:custGeom>
                <a:avLst/>
                <a:gdLst/>
                <a:ahLst/>
                <a:cxnLst/>
                <a:rect l="l" t="t" r="r" b="b"/>
                <a:pathLst>
                  <a:path w="11246" h="11245" extrusionOk="0">
                    <a:moveTo>
                      <a:pt x="1092" y="0"/>
                    </a:moveTo>
                    <a:cubicBezTo>
                      <a:pt x="488" y="0"/>
                      <a:pt x="0" y="491"/>
                      <a:pt x="0" y="1093"/>
                    </a:cubicBezTo>
                    <a:lnTo>
                      <a:pt x="0" y="10151"/>
                    </a:lnTo>
                    <a:cubicBezTo>
                      <a:pt x="0" y="10756"/>
                      <a:pt x="491" y="11245"/>
                      <a:pt x="1092" y="11245"/>
                    </a:cubicBezTo>
                    <a:lnTo>
                      <a:pt x="10154" y="11245"/>
                    </a:lnTo>
                    <a:cubicBezTo>
                      <a:pt x="10757" y="11245"/>
                      <a:pt x="11246" y="10756"/>
                      <a:pt x="11246" y="10154"/>
                    </a:cubicBezTo>
                    <a:lnTo>
                      <a:pt x="11246" y="1093"/>
                    </a:lnTo>
                    <a:cubicBezTo>
                      <a:pt x="11246" y="488"/>
                      <a:pt x="10755" y="0"/>
                      <a:pt x="10154" y="0"/>
                    </a:cubicBezTo>
                    <a:close/>
                  </a:path>
                </a:pathLst>
              </a:custGeom>
              <a:solidFill>
                <a:srgbClr val="FFFFFF">
                  <a:alpha val="6535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3" name="Google Shape;18813;p73"/>
              <p:cNvSpPr/>
              <p:nvPr/>
            </p:nvSpPr>
            <p:spPr>
              <a:xfrm>
                <a:off x="1349025" y="974900"/>
                <a:ext cx="87150" cy="119675"/>
              </a:xfrm>
              <a:custGeom>
                <a:avLst/>
                <a:gdLst/>
                <a:ahLst/>
                <a:cxnLst/>
                <a:rect l="l" t="t" r="r" b="b"/>
                <a:pathLst>
                  <a:path w="3486" h="4787" extrusionOk="0">
                    <a:moveTo>
                      <a:pt x="279" y="0"/>
                    </a:moveTo>
                    <a:cubicBezTo>
                      <a:pt x="125" y="0"/>
                      <a:pt x="0" y="125"/>
                      <a:pt x="0" y="279"/>
                    </a:cubicBezTo>
                    <a:lnTo>
                      <a:pt x="0" y="4510"/>
                    </a:lnTo>
                    <a:cubicBezTo>
                      <a:pt x="0" y="4662"/>
                      <a:pt x="125" y="4787"/>
                      <a:pt x="279" y="4787"/>
                    </a:cubicBezTo>
                    <a:cubicBezTo>
                      <a:pt x="432" y="4787"/>
                      <a:pt x="557" y="4662"/>
                      <a:pt x="557" y="4508"/>
                    </a:cubicBezTo>
                    <a:lnTo>
                      <a:pt x="557" y="2599"/>
                    </a:lnTo>
                    <a:lnTo>
                      <a:pt x="2929" y="2599"/>
                    </a:lnTo>
                    <a:lnTo>
                      <a:pt x="2929" y="4508"/>
                    </a:lnTo>
                    <a:cubicBezTo>
                      <a:pt x="2929" y="4662"/>
                      <a:pt x="3053" y="4787"/>
                      <a:pt x="3207" y="4787"/>
                    </a:cubicBezTo>
                    <a:cubicBezTo>
                      <a:pt x="3361" y="4787"/>
                      <a:pt x="3485" y="4662"/>
                      <a:pt x="3485" y="4508"/>
                    </a:cubicBezTo>
                    <a:lnTo>
                      <a:pt x="3485" y="279"/>
                    </a:lnTo>
                    <a:cubicBezTo>
                      <a:pt x="3485" y="125"/>
                      <a:pt x="3361" y="0"/>
                      <a:pt x="3207" y="0"/>
                    </a:cubicBezTo>
                    <a:cubicBezTo>
                      <a:pt x="3053" y="0"/>
                      <a:pt x="2929" y="125"/>
                      <a:pt x="2929" y="279"/>
                    </a:cubicBezTo>
                    <a:lnTo>
                      <a:pt x="2929" y="2043"/>
                    </a:lnTo>
                    <a:lnTo>
                      <a:pt x="557" y="2043"/>
                    </a:lnTo>
                    <a:lnTo>
                      <a:pt x="557" y="279"/>
                    </a:lnTo>
                    <a:cubicBezTo>
                      <a:pt x="557" y="125"/>
                      <a:pt x="432" y="0"/>
                      <a:pt x="2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4" name="Google Shape;18814;p73"/>
              <p:cNvSpPr/>
              <p:nvPr/>
            </p:nvSpPr>
            <p:spPr>
              <a:xfrm>
                <a:off x="1214475" y="819000"/>
                <a:ext cx="356250" cy="356275"/>
              </a:xfrm>
              <a:custGeom>
                <a:avLst/>
                <a:gdLst/>
                <a:ahLst/>
                <a:cxnLst/>
                <a:rect l="l" t="t" r="r" b="b"/>
                <a:pathLst>
                  <a:path w="14250" h="14251" extrusionOk="0">
                    <a:moveTo>
                      <a:pt x="279" y="1"/>
                    </a:moveTo>
                    <a:cubicBezTo>
                      <a:pt x="125" y="1"/>
                      <a:pt x="0" y="125"/>
                      <a:pt x="0" y="279"/>
                    </a:cubicBezTo>
                    <a:lnTo>
                      <a:pt x="0" y="13973"/>
                    </a:lnTo>
                    <a:cubicBezTo>
                      <a:pt x="0" y="14126"/>
                      <a:pt x="125" y="14251"/>
                      <a:pt x="279" y="14251"/>
                    </a:cubicBezTo>
                    <a:lnTo>
                      <a:pt x="13971" y="14251"/>
                    </a:lnTo>
                    <a:cubicBezTo>
                      <a:pt x="14125" y="14251"/>
                      <a:pt x="14249" y="14126"/>
                      <a:pt x="14249" y="13973"/>
                    </a:cubicBezTo>
                    <a:lnTo>
                      <a:pt x="14249" y="279"/>
                    </a:lnTo>
                    <a:cubicBezTo>
                      <a:pt x="14249" y="125"/>
                      <a:pt x="14125" y="1"/>
                      <a:pt x="13971" y="1"/>
                    </a:cubicBezTo>
                    <a:lnTo>
                      <a:pt x="8377" y="1"/>
                    </a:lnTo>
                    <a:cubicBezTo>
                      <a:pt x="8223" y="1"/>
                      <a:pt x="8098" y="125"/>
                      <a:pt x="8098" y="279"/>
                    </a:cubicBezTo>
                    <a:cubicBezTo>
                      <a:pt x="8098" y="433"/>
                      <a:pt x="8223" y="557"/>
                      <a:pt x="8377" y="557"/>
                    </a:cubicBezTo>
                    <a:lnTo>
                      <a:pt x="13693" y="557"/>
                    </a:lnTo>
                    <a:lnTo>
                      <a:pt x="13693" y="13695"/>
                    </a:lnTo>
                    <a:lnTo>
                      <a:pt x="557" y="13695"/>
                    </a:lnTo>
                    <a:lnTo>
                      <a:pt x="557" y="557"/>
                    </a:lnTo>
                    <a:lnTo>
                      <a:pt x="5873" y="557"/>
                    </a:lnTo>
                    <a:cubicBezTo>
                      <a:pt x="6027" y="557"/>
                      <a:pt x="6151" y="433"/>
                      <a:pt x="6151" y="279"/>
                    </a:cubicBezTo>
                    <a:cubicBezTo>
                      <a:pt x="6151" y="125"/>
                      <a:pt x="6027" y="1"/>
                      <a:pt x="587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5" name="Google Shape;18815;p73"/>
              <p:cNvSpPr/>
              <p:nvPr/>
            </p:nvSpPr>
            <p:spPr>
              <a:xfrm>
                <a:off x="1245075" y="849650"/>
                <a:ext cx="295075" cy="295075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11803" extrusionOk="0">
                    <a:moveTo>
                      <a:pt x="10433" y="558"/>
                    </a:moveTo>
                    <a:cubicBezTo>
                      <a:pt x="10882" y="558"/>
                      <a:pt x="11245" y="924"/>
                      <a:pt x="11245" y="1371"/>
                    </a:cubicBezTo>
                    <a:lnTo>
                      <a:pt x="11245" y="10432"/>
                    </a:lnTo>
                    <a:cubicBezTo>
                      <a:pt x="11245" y="10880"/>
                      <a:pt x="10880" y="11245"/>
                      <a:pt x="10432" y="11245"/>
                    </a:cubicBezTo>
                    <a:lnTo>
                      <a:pt x="1369" y="11245"/>
                    </a:lnTo>
                    <a:cubicBezTo>
                      <a:pt x="921" y="11245"/>
                      <a:pt x="557" y="10880"/>
                      <a:pt x="557" y="10432"/>
                    </a:cubicBezTo>
                    <a:lnTo>
                      <a:pt x="557" y="1371"/>
                    </a:lnTo>
                    <a:cubicBezTo>
                      <a:pt x="557" y="923"/>
                      <a:pt x="921" y="558"/>
                      <a:pt x="1369" y="558"/>
                    </a:cubicBezTo>
                    <a:lnTo>
                      <a:pt x="10431" y="558"/>
                    </a:lnTo>
                    <a:cubicBezTo>
                      <a:pt x="10432" y="558"/>
                      <a:pt x="10433" y="558"/>
                      <a:pt x="10433" y="558"/>
                    </a:cubicBezTo>
                    <a:close/>
                    <a:moveTo>
                      <a:pt x="1369" y="0"/>
                    </a:moveTo>
                    <a:cubicBezTo>
                      <a:pt x="615" y="0"/>
                      <a:pt x="0" y="614"/>
                      <a:pt x="0" y="1371"/>
                    </a:cubicBezTo>
                    <a:lnTo>
                      <a:pt x="0" y="10432"/>
                    </a:lnTo>
                    <a:cubicBezTo>
                      <a:pt x="0" y="11187"/>
                      <a:pt x="615" y="11802"/>
                      <a:pt x="1371" y="11802"/>
                    </a:cubicBezTo>
                    <a:lnTo>
                      <a:pt x="10432" y="11802"/>
                    </a:lnTo>
                    <a:cubicBezTo>
                      <a:pt x="11188" y="11802"/>
                      <a:pt x="11803" y="11187"/>
                      <a:pt x="11803" y="10432"/>
                    </a:cubicBezTo>
                    <a:lnTo>
                      <a:pt x="11803" y="1371"/>
                    </a:lnTo>
                    <a:cubicBezTo>
                      <a:pt x="11803" y="615"/>
                      <a:pt x="11188" y="0"/>
                      <a:pt x="104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6" name="Google Shape;18816;p73"/>
              <p:cNvSpPr/>
              <p:nvPr/>
            </p:nvSpPr>
            <p:spPr>
              <a:xfrm>
                <a:off x="1379650" y="884500"/>
                <a:ext cx="25850" cy="69600"/>
              </a:xfrm>
              <a:custGeom>
                <a:avLst/>
                <a:gdLst/>
                <a:ahLst/>
                <a:cxnLst/>
                <a:rect l="l" t="t" r="r" b="b"/>
                <a:pathLst>
                  <a:path w="1034" h="2784" extrusionOk="0">
                    <a:moveTo>
                      <a:pt x="279" y="0"/>
                    </a:moveTo>
                    <a:cubicBezTo>
                      <a:pt x="125" y="0"/>
                      <a:pt x="1" y="125"/>
                      <a:pt x="1" y="278"/>
                    </a:cubicBezTo>
                    <a:cubicBezTo>
                      <a:pt x="1" y="432"/>
                      <a:pt x="125" y="556"/>
                      <a:pt x="279" y="556"/>
                    </a:cubicBezTo>
                    <a:lnTo>
                      <a:pt x="477" y="556"/>
                    </a:lnTo>
                    <a:lnTo>
                      <a:pt x="477" y="2505"/>
                    </a:lnTo>
                    <a:cubicBezTo>
                      <a:pt x="477" y="2659"/>
                      <a:pt x="601" y="2783"/>
                      <a:pt x="755" y="2783"/>
                    </a:cubicBezTo>
                    <a:cubicBezTo>
                      <a:pt x="909" y="2783"/>
                      <a:pt x="1033" y="2659"/>
                      <a:pt x="1033" y="2505"/>
                    </a:cubicBezTo>
                    <a:lnTo>
                      <a:pt x="1033" y="278"/>
                    </a:lnTo>
                    <a:cubicBezTo>
                      <a:pt x="1033" y="125"/>
                      <a:pt x="909" y="0"/>
                      <a:pt x="75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7" name="Google Shape;18817;p73"/>
              <p:cNvSpPr/>
              <p:nvPr/>
            </p:nvSpPr>
            <p:spPr>
              <a:xfrm>
                <a:off x="1385625" y="819000"/>
                <a:ext cx="13925" cy="13950"/>
              </a:xfrm>
              <a:custGeom>
                <a:avLst/>
                <a:gdLst/>
                <a:ahLst/>
                <a:cxnLst/>
                <a:rect l="l" t="t" r="r" b="b"/>
                <a:pathLst>
                  <a:path w="557" h="558" extrusionOk="0">
                    <a:moveTo>
                      <a:pt x="279" y="1"/>
                    </a:moveTo>
                    <a:cubicBezTo>
                      <a:pt x="125" y="1"/>
                      <a:pt x="1" y="125"/>
                      <a:pt x="1" y="279"/>
                    </a:cubicBezTo>
                    <a:cubicBezTo>
                      <a:pt x="1" y="433"/>
                      <a:pt x="125" y="557"/>
                      <a:pt x="279" y="557"/>
                    </a:cubicBezTo>
                    <a:cubicBezTo>
                      <a:pt x="433" y="557"/>
                      <a:pt x="557" y="433"/>
                      <a:pt x="557" y="279"/>
                    </a:cubicBezTo>
                    <a:cubicBezTo>
                      <a:pt x="557" y="125"/>
                      <a:pt x="433" y="1"/>
                      <a:pt x="27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9" name="Google Shape;19569;p73"/>
            <p:cNvGrpSpPr/>
            <p:nvPr/>
          </p:nvGrpSpPr>
          <p:grpSpPr>
            <a:xfrm>
              <a:off x="10248568" y="5719812"/>
              <a:ext cx="334400" cy="334578"/>
              <a:chOff x="6721050" y="1195800"/>
              <a:chExt cx="356275" cy="356275"/>
            </a:xfrm>
          </p:grpSpPr>
          <p:sp>
            <p:nvSpPr>
              <p:cNvPr id="34" name="Google Shape;19570;p73"/>
              <p:cNvSpPr/>
              <p:nvPr/>
            </p:nvSpPr>
            <p:spPr>
              <a:xfrm>
                <a:off x="6727975" y="1202750"/>
                <a:ext cx="342325" cy="342375"/>
              </a:xfrm>
              <a:custGeom>
                <a:avLst/>
                <a:gdLst/>
                <a:ahLst/>
                <a:cxnLst/>
                <a:rect l="l" t="t" r="r" b="b"/>
                <a:pathLst>
                  <a:path w="13693" h="13695" extrusionOk="0">
                    <a:moveTo>
                      <a:pt x="1" y="0"/>
                    </a:moveTo>
                    <a:lnTo>
                      <a:pt x="1" y="13694"/>
                    </a:lnTo>
                    <a:lnTo>
                      <a:pt x="13693" y="13694"/>
                    </a:lnTo>
                    <a:lnTo>
                      <a:pt x="1369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5" name="Google Shape;19571;p73"/>
              <p:cNvSpPr/>
              <p:nvPr/>
            </p:nvSpPr>
            <p:spPr>
              <a:xfrm>
                <a:off x="6758575" y="1233300"/>
                <a:ext cx="281175" cy="281175"/>
              </a:xfrm>
              <a:custGeom>
                <a:avLst/>
                <a:gdLst/>
                <a:ahLst/>
                <a:cxnLst/>
                <a:rect l="l" t="t" r="r" b="b"/>
                <a:pathLst>
                  <a:path w="11247" h="11247" extrusionOk="0">
                    <a:moveTo>
                      <a:pt x="1093" y="1"/>
                    </a:moveTo>
                    <a:cubicBezTo>
                      <a:pt x="490" y="1"/>
                      <a:pt x="1" y="491"/>
                      <a:pt x="1" y="1093"/>
                    </a:cubicBezTo>
                    <a:lnTo>
                      <a:pt x="1" y="10154"/>
                    </a:lnTo>
                    <a:cubicBezTo>
                      <a:pt x="1" y="10759"/>
                      <a:pt x="491" y="11247"/>
                      <a:pt x="1093" y="11247"/>
                    </a:cubicBezTo>
                    <a:lnTo>
                      <a:pt x="10154" y="11247"/>
                    </a:lnTo>
                    <a:cubicBezTo>
                      <a:pt x="10756" y="11247"/>
                      <a:pt x="11245" y="10759"/>
                      <a:pt x="11246" y="10154"/>
                    </a:cubicBezTo>
                    <a:lnTo>
                      <a:pt x="11246" y="1093"/>
                    </a:lnTo>
                    <a:cubicBezTo>
                      <a:pt x="11246" y="490"/>
                      <a:pt x="10756" y="1"/>
                      <a:pt x="10154" y="1"/>
                    </a:cubicBezTo>
                    <a:close/>
                  </a:path>
                </a:pathLst>
              </a:custGeom>
              <a:solidFill>
                <a:srgbClr val="FFFFFF">
                  <a:alpha val="6535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6" name="Google Shape;19572;p73"/>
              <p:cNvSpPr/>
              <p:nvPr/>
            </p:nvSpPr>
            <p:spPr>
              <a:xfrm>
                <a:off x="6751625" y="1226400"/>
                <a:ext cx="295075" cy="295100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11804" extrusionOk="0">
                    <a:moveTo>
                      <a:pt x="10435" y="558"/>
                    </a:moveTo>
                    <a:cubicBezTo>
                      <a:pt x="10882" y="558"/>
                      <a:pt x="11245" y="924"/>
                      <a:pt x="11245" y="1372"/>
                    </a:cubicBezTo>
                    <a:lnTo>
                      <a:pt x="11245" y="10432"/>
                    </a:lnTo>
                    <a:cubicBezTo>
                      <a:pt x="11245" y="10880"/>
                      <a:pt x="10880" y="11245"/>
                      <a:pt x="10432" y="11245"/>
                    </a:cubicBezTo>
                    <a:lnTo>
                      <a:pt x="1371" y="11245"/>
                    </a:lnTo>
                    <a:cubicBezTo>
                      <a:pt x="923" y="11245"/>
                      <a:pt x="558" y="10880"/>
                      <a:pt x="558" y="10432"/>
                    </a:cubicBezTo>
                    <a:lnTo>
                      <a:pt x="558" y="1372"/>
                    </a:lnTo>
                    <a:cubicBezTo>
                      <a:pt x="558" y="923"/>
                      <a:pt x="923" y="558"/>
                      <a:pt x="1371" y="558"/>
                    </a:cubicBezTo>
                    <a:lnTo>
                      <a:pt x="10432" y="558"/>
                    </a:lnTo>
                    <a:cubicBezTo>
                      <a:pt x="10433" y="558"/>
                      <a:pt x="10434" y="558"/>
                      <a:pt x="10435" y="558"/>
                    </a:cubicBezTo>
                    <a:close/>
                    <a:moveTo>
                      <a:pt x="1371" y="0"/>
                    </a:moveTo>
                    <a:cubicBezTo>
                      <a:pt x="615" y="0"/>
                      <a:pt x="0" y="615"/>
                      <a:pt x="0" y="1372"/>
                    </a:cubicBezTo>
                    <a:lnTo>
                      <a:pt x="0" y="10432"/>
                    </a:lnTo>
                    <a:cubicBezTo>
                      <a:pt x="0" y="11187"/>
                      <a:pt x="615" y="11804"/>
                      <a:pt x="1371" y="11804"/>
                    </a:cubicBezTo>
                    <a:lnTo>
                      <a:pt x="10432" y="11804"/>
                    </a:lnTo>
                    <a:cubicBezTo>
                      <a:pt x="11188" y="11804"/>
                      <a:pt x="11803" y="11189"/>
                      <a:pt x="11803" y="10432"/>
                    </a:cubicBezTo>
                    <a:lnTo>
                      <a:pt x="11803" y="1372"/>
                    </a:lnTo>
                    <a:cubicBezTo>
                      <a:pt x="11803" y="615"/>
                      <a:pt x="11188" y="0"/>
                      <a:pt x="104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7" name="Google Shape;19573;p73"/>
              <p:cNvSpPr/>
              <p:nvPr/>
            </p:nvSpPr>
            <p:spPr>
              <a:xfrm>
                <a:off x="6876000" y="1261100"/>
                <a:ext cx="46400" cy="70000"/>
              </a:xfrm>
              <a:custGeom>
                <a:avLst/>
                <a:gdLst/>
                <a:ahLst/>
                <a:cxnLst/>
                <a:rect l="l" t="t" r="r" b="b"/>
                <a:pathLst>
                  <a:path w="1856" h="2800" extrusionOk="0">
                    <a:moveTo>
                      <a:pt x="926" y="557"/>
                    </a:moveTo>
                    <a:cubicBezTo>
                      <a:pt x="1033" y="557"/>
                      <a:pt x="1120" y="644"/>
                      <a:pt x="1120" y="750"/>
                    </a:cubicBezTo>
                    <a:cubicBezTo>
                      <a:pt x="1120" y="858"/>
                      <a:pt x="1033" y="945"/>
                      <a:pt x="926" y="945"/>
                    </a:cubicBezTo>
                    <a:cubicBezTo>
                      <a:pt x="820" y="945"/>
                      <a:pt x="732" y="857"/>
                      <a:pt x="732" y="750"/>
                    </a:cubicBezTo>
                    <a:cubicBezTo>
                      <a:pt x="732" y="643"/>
                      <a:pt x="820" y="557"/>
                      <a:pt x="926" y="557"/>
                    </a:cubicBezTo>
                    <a:close/>
                    <a:moveTo>
                      <a:pt x="926" y="1502"/>
                    </a:moveTo>
                    <a:cubicBezTo>
                      <a:pt x="1131" y="1502"/>
                      <a:pt x="1296" y="1669"/>
                      <a:pt x="1296" y="1873"/>
                    </a:cubicBezTo>
                    <a:cubicBezTo>
                      <a:pt x="1298" y="2075"/>
                      <a:pt x="1131" y="2242"/>
                      <a:pt x="926" y="2242"/>
                    </a:cubicBezTo>
                    <a:cubicBezTo>
                      <a:pt x="721" y="2242"/>
                      <a:pt x="557" y="2075"/>
                      <a:pt x="557" y="1873"/>
                    </a:cubicBezTo>
                    <a:cubicBezTo>
                      <a:pt x="557" y="1668"/>
                      <a:pt x="722" y="1502"/>
                      <a:pt x="926" y="1502"/>
                    </a:cubicBezTo>
                    <a:close/>
                    <a:moveTo>
                      <a:pt x="930" y="0"/>
                    </a:moveTo>
                    <a:cubicBezTo>
                      <a:pt x="516" y="0"/>
                      <a:pt x="179" y="337"/>
                      <a:pt x="179" y="750"/>
                    </a:cubicBezTo>
                    <a:cubicBezTo>
                      <a:pt x="179" y="909"/>
                      <a:pt x="229" y="1057"/>
                      <a:pt x="315" y="1180"/>
                    </a:cubicBezTo>
                    <a:cubicBezTo>
                      <a:pt x="120" y="1349"/>
                      <a:pt x="0" y="1596"/>
                      <a:pt x="0" y="1873"/>
                    </a:cubicBezTo>
                    <a:cubicBezTo>
                      <a:pt x="0" y="2382"/>
                      <a:pt x="415" y="2800"/>
                      <a:pt x="927" y="2800"/>
                    </a:cubicBezTo>
                    <a:cubicBezTo>
                      <a:pt x="1438" y="2800"/>
                      <a:pt x="1855" y="2385"/>
                      <a:pt x="1855" y="1873"/>
                    </a:cubicBezTo>
                    <a:cubicBezTo>
                      <a:pt x="1855" y="1598"/>
                      <a:pt x="1735" y="1350"/>
                      <a:pt x="1545" y="1180"/>
                    </a:cubicBezTo>
                    <a:cubicBezTo>
                      <a:pt x="1630" y="1057"/>
                      <a:pt x="1680" y="911"/>
                      <a:pt x="1680" y="750"/>
                    </a:cubicBezTo>
                    <a:cubicBezTo>
                      <a:pt x="1680" y="337"/>
                      <a:pt x="1343" y="0"/>
                      <a:pt x="9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8" name="Google Shape;19574;p73"/>
              <p:cNvSpPr/>
              <p:nvPr/>
            </p:nvSpPr>
            <p:spPr>
              <a:xfrm>
                <a:off x="6839275" y="1351675"/>
                <a:ext cx="119725" cy="119725"/>
              </a:xfrm>
              <a:custGeom>
                <a:avLst/>
                <a:gdLst/>
                <a:ahLst/>
                <a:cxnLst/>
                <a:rect l="l" t="t" r="r" b="b"/>
                <a:pathLst>
                  <a:path w="4789" h="4789" extrusionOk="0">
                    <a:moveTo>
                      <a:pt x="2395" y="557"/>
                    </a:moveTo>
                    <a:cubicBezTo>
                      <a:pt x="3406" y="557"/>
                      <a:pt x="4232" y="1380"/>
                      <a:pt x="4232" y="2395"/>
                    </a:cubicBezTo>
                    <a:cubicBezTo>
                      <a:pt x="4232" y="3406"/>
                      <a:pt x="3409" y="4232"/>
                      <a:pt x="2395" y="4232"/>
                    </a:cubicBezTo>
                    <a:cubicBezTo>
                      <a:pt x="1383" y="4232"/>
                      <a:pt x="557" y="3408"/>
                      <a:pt x="557" y="2395"/>
                    </a:cubicBezTo>
                    <a:cubicBezTo>
                      <a:pt x="559" y="1380"/>
                      <a:pt x="1383" y="557"/>
                      <a:pt x="2395" y="557"/>
                    </a:cubicBezTo>
                    <a:close/>
                    <a:moveTo>
                      <a:pt x="2395" y="1"/>
                    </a:moveTo>
                    <a:cubicBezTo>
                      <a:pt x="1076" y="1"/>
                      <a:pt x="1" y="1075"/>
                      <a:pt x="1" y="2395"/>
                    </a:cubicBezTo>
                    <a:cubicBezTo>
                      <a:pt x="1" y="3714"/>
                      <a:pt x="1076" y="4788"/>
                      <a:pt x="2395" y="4788"/>
                    </a:cubicBezTo>
                    <a:cubicBezTo>
                      <a:pt x="3714" y="4788"/>
                      <a:pt x="4789" y="3714"/>
                      <a:pt x="4789" y="2395"/>
                    </a:cubicBezTo>
                    <a:cubicBezTo>
                      <a:pt x="4789" y="1075"/>
                      <a:pt x="3714" y="1"/>
                      <a:pt x="239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9" name="Google Shape;19575;p73"/>
              <p:cNvSpPr/>
              <p:nvPr/>
            </p:nvSpPr>
            <p:spPr>
              <a:xfrm>
                <a:off x="6721050" y="1195800"/>
                <a:ext cx="356275" cy="356275"/>
              </a:xfrm>
              <a:custGeom>
                <a:avLst/>
                <a:gdLst/>
                <a:ahLst/>
                <a:cxnLst/>
                <a:rect l="l" t="t" r="r" b="b"/>
                <a:pathLst>
                  <a:path w="14251" h="14251" extrusionOk="0">
                    <a:moveTo>
                      <a:pt x="279" y="0"/>
                    </a:moveTo>
                    <a:cubicBezTo>
                      <a:pt x="125" y="0"/>
                      <a:pt x="1" y="125"/>
                      <a:pt x="1" y="278"/>
                    </a:cubicBezTo>
                    <a:lnTo>
                      <a:pt x="1" y="13972"/>
                    </a:lnTo>
                    <a:cubicBezTo>
                      <a:pt x="1" y="14126"/>
                      <a:pt x="125" y="14250"/>
                      <a:pt x="279" y="14250"/>
                    </a:cubicBezTo>
                    <a:lnTo>
                      <a:pt x="13973" y="14250"/>
                    </a:lnTo>
                    <a:cubicBezTo>
                      <a:pt x="14127" y="14250"/>
                      <a:pt x="14251" y="14126"/>
                      <a:pt x="14251" y="13972"/>
                    </a:cubicBezTo>
                    <a:lnTo>
                      <a:pt x="14251" y="278"/>
                    </a:lnTo>
                    <a:cubicBezTo>
                      <a:pt x="14251" y="125"/>
                      <a:pt x="14127" y="0"/>
                      <a:pt x="13973" y="0"/>
                    </a:cubicBezTo>
                    <a:lnTo>
                      <a:pt x="8377" y="0"/>
                    </a:lnTo>
                    <a:cubicBezTo>
                      <a:pt x="8223" y="0"/>
                      <a:pt x="8099" y="125"/>
                      <a:pt x="8099" y="278"/>
                    </a:cubicBezTo>
                    <a:cubicBezTo>
                      <a:pt x="8099" y="432"/>
                      <a:pt x="8223" y="557"/>
                      <a:pt x="8377" y="557"/>
                    </a:cubicBezTo>
                    <a:lnTo>
                      <a:pt x="13695" y="557"/>
                    </a:lnTo>
                    <a:lnTo>
                      <a:pt x="13695" y="13694"/>
                    </a:lnTo>
                    <a:lnTo>
                      <a:pt x="557" y="13694"/>
                    </a:lnTo>
                    <a:lnTo>
                      <a:pt x="557" y="557"/>
                    </a:lnTo>
                    <a:lnTo>
                      <a:pt x="5873" y="557"/>
                    </a:lnTo>
                    <a:cubicBezTo>
                      <a:pt x="6027" y="557"/>
                      <a:pt x="6152" y="432"/>
                      <a:pt x="6152" y="278"/>
                    </a:cubicBezTo>
                    <a:cubicBezTo>
                      <a:pt x="6152" y="125"/>
                      <a:pt x="6027" y="0"/>
                      <a:pt x="58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0" name="Google Shape;19576;p73"/>
              <p:cNvSpPr/>
              <p:nvPr/>
            </p:nvSpPr>
            <p:spPr>
              <a:xfrm>
                <a:off x="6892200" y="1195800"/>
                <a:ext cx="1395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558" h="557" extrusionOk="0">
                    <a:moveTo>
                      <a:pt x="279" y="0"/>
                    </a:moveTo>
                    <a:cubicBezTo>
                      <a:pt x="125" y="0"/>
                      <a:pt x="1" y="125"/>
                      <a:pt x="1" y="278"/>
                    </a:cubicBezTo>
                    <a:cubicBezTo>
                      <a:pt x="1" y="432"/>
                      <a:pt x="125" y="557"/>
                      <a:pt x="279" y="557"/>
                    </a:cubicBezTo>
                    <a:cubicBezTo>
                      <a:pt x="433" y="557"/>
                      <a:pt x="557" y="432"/>
                      <a:pt x="557" y="278"/>
                    </a:cubicBezTo>
                    <a:cubicBezTo>
                      <a:pt x="557" y="125"/>
                      <a:pt x="431" y="0"/>
                      <a:pt x="2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0" name="Google Shape;19569;p73"/>
            <p:cNvGrpSpPr/>
            <p:nvPr/>
          </p:nvGrpSpPr>
          <p:grpSpPr>
            <a:xfrm>
              <a:off x="10274818" y="4460277"/>
              <a:ext cx="334400" cy="334578"/>
              <a:chOff x="6721050" y="1195800"/>
              <a:chExt cx="356275" cy="356275"/>
            </a:xfrm>
          </p:grpSpPr>
          <p:sp>
            <p:nvSpPr>
              <p:cNvPr id="27" name="Google Shape;19570;p73"/>
              <p:cNvSpPr/>
              <p:nvPr/>
            </p:nvSpPr>
            <p:spPr>
              <a:xfrm>
                <a:off x="6727975" y="1202750"/>
                <a:ext cx="342325" cy="342375"/>
              </a:xfrm>
              <a:custGeom>
                <a:avLst/>
                <a:gdLst/>
                <a:ahLst/>
                <a:cxnLst/>
                <a:rect l="l" t="t" r="r" b="b"/>
                <a:pathLst>
                  <a:path w="13693" h="13695" extrusionOk="0">
                    <a:moveTo>
                      <a:pt x="1" y="0"/>
                    </a:moveTo>
                    <a:lnTo>
                      <a:pt x="1" y="13694"/>
                    </a:lnTo>
                    <a:lnTo>
                      <a:pt x="13693" y="13694"/>
                    </a:lnTo>
                    <a:lnTo>
                      <a:pt x="1369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8" name="Google Shape;19571;p73"/>
              <p:cNvSpPr/>
              <p:nvPr/>
            </p:nvSpPr>
            <p:spPr>
              <a:xfrm>
                <a:off x="6758575" y="1233300"/>
                <a:ext cx="281175" cy="281175"/>
              </a:xfrm>
              <a:custGeom>
                <a:avLst/>
                <a:gdLst/>
                <a:ahLst/>
                <a:cxnLst/>
                <a:rect l="l" t="t" r="r" b="b"/>
                <a:pathLst>
                  <a:path w="11247" h="11247" extrusionOk="0">
                    <a:moveTo>
                      <a:pt x="1093" y="1"/>
                    </a:moveTo>
                    <a:cubicBezTo>
                      <a:pt x="490" y="1"/>
                      <a:pt x="1" y="491"/>
                      <a:pt x="1" y="1093"/>
                    </a:cubicBezTo>
                    <a:lnTo>
                      <a:pt x="1" y="10154"/>
                    </a:lnTo>
                    <a:cubicBezTo>
                      <a:pt x="1" y="10759"/>
                      <a:pt x="491" y="11247"/>
                      <a:pt x="1093" y="11247"/>
                    </a:cubicBezTo>
                    <a:lnTo>
                      <a:pt x="10154" y="11247"/>
                    </a:lnTo>
                    <a:cubicBezTo>
                      <a:pt x="10756" y="11247"/>
                      <a:pt x="11245" y="10759"/>
                      <a:pt x="11246" y="10154"/>
                    </a:cubicBezTo>
                    <a:lnTo>
                      <a:pt x="11246" y="1093"/>
                    </a:lnTo>
                    <a:cubicBezTo>
                      <a:pt x="11246" y="490"/>
                      <a:pt x="10756" y="1"/>
                      <a:pt x="10154" y="1"/>
                    </a:cubicBezTo>
                    <a:close/>
                  </a:path>
                </a:pathLst>
              </a:custGeom>
              <a:solidFill>
                <a:srgbClr val="FFFFFF">
                  <a:alpha val="6535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9" name="Google Shape;19572;p73"/>
              <p:cNvSpPr/>
              <p:nvPr/>
            </p:nvSpPr>
            <p:spPr>
              <a:xfrm>
                <a:off x="6751625" y="1226400"/>
                <a:ext cx="295075" cy="295100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11804" extrusionOk="0">
                    <a:moveTo>
                      <a:pt x="10435" y="558"/>
                    </a:moveTo>
                    <a:cubicBezTo>
                      <a:pt x="10882" y="558"/>
                      <a:pt x="11245" y="924"/>
                      <a:pt x="11245" y="1372"/>
                    </a:cubicBezTo>
                    <a:lnTo>
                      <a:pt x="11245" y="10432"/>
                    </a:lnTo>
                    <a:cubicBezTo>
                      <a:pt x="11245" y="10880"/>
                      <a:pt x="10880" y="11245"/>
                      <a:pt x="10432" y="11245"/>
                    </a:cubicBezTo>
                    <a:lnTo>
                      <a:pt x="1371" y="11245"/>
                    </a:lnTo>
                    <a:cubicBezTo>
                      <a:pt x="923" y="11245"/>
                      <a:pt x="558" y="10880"/>
                      <a:pt x="558" y="10432"/>
                    </a:cubicBezTo>
                    <a:lnTo>
                      <a:pt x="558" y="1372"/>
                    </a:lnTo>
                    <a:cubicBezTo>
                      <a:pt x="558" y="923"/>
                      <a:pt x="923" y="558"/>
                      <a:pt x="1371" y="558"/>
                    </a:cubicBezTo>
                    <a:lnTo>
                      <a:pt x="10432" y="558"/>
                    </a:lnTo>
                    <a:cubicBezTo>
                      <a:pt x="10433" y="558"/>
                      <a:pt x="10434" y="558"/>
                      <a:pt x="10435" y="558"/>
                    </a:cubicBezTo>
                    <a:close/>
                    <a:moveTo>
                      <a:pt x="1371" y="0"/>
                    </a:moveTo>
                    <a:cubicBezTo>
                      <a:pt x="615" y="0"/>
                      <a:pt x="0" y="615"/>
                      <a:pt x="0" y="1372"/>
                    </a:cubicBezTo>
                    <a:lnTo>
                      <a:pt x="0" y="10432"/>
                    </a:lnTo>
                    <a:cubicBezTo>
                      <a:pt x="0" y="11187"/>
                      <a:pt x="615" y="11804"/>
                      <a:pt x="1371" y="11804"/>
                    </a:cubicBezTo>
                    <a:lnTo>
                      <a:pt x="10432" y="11804"/>
                    </a:lnTo>
                    <a:cubicBezTo>
                      <a:pt x="11188" y="11804"/>
                      <a:pt x="11803" y="11189"/>
                      <a:pt x="11803" y="10432"/>
                    </a:cubicBezTo>
                    <a:lnTo>
                      <a:pt x="11803" y="1372"/>
                    </a:lnTo>
                    <a:cubicBezTo>
                      <a:pt x="11803" y="615"/>
                      <a:pt x="11188" y="0"/>
                      <a:pt x="104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0" name="Google Shape;19573;p73"/>
              <p:cNvSpPr/>
              <p:nvPr/>
            </p:nvSpPr>
            <p:spPr>
              <a:xfrm>
                <a:off x="6876000" y="1261100"/>
                <a:ext cx="46400" cy="70000"/>
              </a:xfrm>
              <a:custGeom>
                <a:avLst/>
                <a:gdLst/>
                <a:ahLst/>
                <a:cxnLst/>
                <a:rect l="l" t="t" r="r" b="b"/>
                <a:pathLst>
                  <a:path w="1856" h="2800" extrusionOk="0">
                    <a:moveTo>
                      <a:pt x="926" y="557"/>
                    </a:moveTo>
                    <a:cubicBezTo>
                      <a:pt x="1033" y="557"/>
                      <a:pt x="1120" y="644"/>
                      <a:pt x="1120" y="750"/>
                    </a:cubicBezTo>
                    <a:cubicBezTo>
                      <a:pt x="1120" y="858"/>
                      <a:pt x="1033" y="945"/>
                      <a:pt x="926" y="945"/>
                    </a:cubicBezTo>
                    <a:cubicBezTo>
                      <a:pt x="820" y="945"/>
                      <a:pt x="732" y="857"/>
                      <a:pt x="732" y="750"/>
                    </a:cubicBezTo>
                    <a:cubicBezTo>
                      <a:pt x="732" y="643"/>
                      <a:pt x="820" y="557"/>
                      <a:pt x="926" y="557"/>
                    </a:cubicBezTo>
                    <a:close/>
                    <a:moveTo>
                      <a:pt x="926" y="1502"/>
                    </a:moveTo>
                    <a:cubicBezTo>
                      <a:pt x="1131" y="1502"/>
                      <a:pt x="1296" y="1669"/>
                      <a:pt x="1296" y="1873"/>
                    </a:cubicBezTo>
                    <a:cubicBezTo>
                      <a:pt x="1298" y="2075"/>
                      <a:pt x="1131" y="2242"/>
                      <a:pt x="926" y="2242"/>
                    </a:cubicBezTo>
                    <a:cubicBezTo>
                      <a:pt x="721" y="2242"/>
                      <a:pt x="557" y="2075"/>
                      <a:pt x="557" y="1873"/>
                    </a:cubicBezTo>
                    <a:cubicBezTo>
                      <a:pt x="557" y="1668"/>
                      <a:pt x="722" y="1502"/>
                      <a:pt x="926" y="1502"/>
                    </a:cubicBezTo>
                    <a:close/>
                    <a:moveTo>
                      <a:pt x="930" y="0"/>
                    </a:moveTo>
                    <a:cubicBezTo>
                      <a:pt x="516" y="0"/>
                      <a:pt x="179" y="337"/>
                      <a:pt x="179" y="750"/>
                    </a:cubicBezTo>
                    <a:cubicBezTo>
                      <a:pt x="179" y="909"/>
                      <a:pt x="229" y="1057"/>
                      <a:pt x="315" y="1180"/>
                    </a:cubicBezTo>
                    <a:cubicBezTo>
                      <a:pt x="120" y="1349"/>
                      <a:pt x="0" y="1596"/>
                      <a:pt x="0" y="1873"/>
                    </a:cubicBezTo>
                    <a:cubicBezTo>
                      <a:pt x="0" y="2382"/>
                      <a:pt x="415" y="2800"/>
                      <a:pt x="927" y="2800"/>
                    </a:cubicBezTo>
                    <a:cubicBezTo>
                      <a:pt x="1438" y="2800"/>
                      <a:pt x="1855" y="2385"/>
                      <a:pt x="1855" y="1873"/>
                    </a:cubicBezTo>
                    <a:cubicBezTo>
                      <a:pt x="1855" y="1598"/>
                      <a:pt x="1735" y="1350"/>
                      <a:pt x="1545" y="1180"/>
                    </a:cubicBezTo>
                    <a:cubicBezTo>
                      <a:pt x="1630" y="1057"/>
                      <a:pt x="1680" y="911"/>
                      <a:pt x="1680" y="750"/>
                    </a:cubicBezTo>
                    <a:cubicBezTo>
                      <a:pt x="1680" y="337"/>
                      <a:pt x="1343" y="0"/>
                      <a:pt x="9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1" name="Google Shape;19574;p73"/>
              <p:cNvSpPr/>
              <p:nvPr/>
            </p:nvSpPr>
            <p:spPr>
              <a:xfrm>
                <a:off x="6839275" y="1351675"/>
                <a:ext cx="119725" cy="119725"/>
              </a:xfrm>
              <a:custGeom>
                <a:avLst/>
                <a:gdLst/>
                <a:ahLst/>
                <a:cxnLst/>
                <a:rect l="l" t="t" r="r" b="b"/>
                <a:pathLst>
                  <a:path w="4789" h="4789" extrusionOk="0">
                    <a:moveTo>
                      <a:pt x="2395" y="557"/>
                    </a:moveTo>
                    <a:cubicBezTo>
                      <a:pt x="3406" y="557"/>
                      <a:pt x="4232" y="1380"/>
                      <a:pt x="4232" y="2395"/>
                    </a:cubicBezTo>
                    <a:cubicBezTo>
                      <a:pt x="4232" y="3406"/>
                      <a:pt x="3409" y="4232"/>
                      <a:pt x="2395" y="4232"/>
                    </a:cubicBezTo>
                    <a:cubicBezTo>
                      <a:pt x="1383" y="4232"/>
                      <a:pt x="557" y="3408"/>
                      <a:pt x="557" y="2395"/>
                    </a:cubicBezTo>
                    <a:cubicBezTo>
                      <a:pt x="559" y="1380"/>
                      <a:pt x="1383" y="557"/>
                      <a:pt x="2395" y="557"/>
                    </a:cubicBezTo>
                    <a:close/>
                    <a:moveTo>
                      <a:pt x="2395" y="1"/>
                    </a:moveTo>
                    <a:cubicBezTo>
                      <a:pt x="1076" y="1"/>
                      <a:pt x="1" y="1075"/>
                      <a:pt x="1" y="2395"/>
                    </a:cubicBezTo>
                    <a:cubicBezTo>
                      <a:pt x="1" y="3714"/>
                      <a:pt x="1076" y="4788"/>
                      <a:pt x="2395" y="4788"/>
                    </a:cubicBezTo>
                    <a:cubicBezTo>
                      <a:pt x="3714" y="4788"/>
                      <a:pt x="4789" y="3714"/>
                      <a:pt x="4789" y="2395"/>
                    </a:cubicBezTo>
                    <a:cubicBezTo>
                      <a:pt x="4789" y="1075"/>
                      <a:pt x="3714" y="1"/>
                      <a:pt x="239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2" name="Google Shape;19575;p73"/>
              <p:cNvSpPr/>
              <p:nvPr/>
            </p:nvSpPr>
            <p:spPr>
              <a:xfrm>
                <a:off x="6721050" y="1195800"/>
                <a:ext cx="356275" cy="356275"/>
              </a:xfrm>
              <a:custGeom>
                <a:avLst/>
                <a:gdLst/>
                <a:ahLst/>
                <a:cxnLst/>
                <a:rect l="l" t="t" r="r" b="b"/>
                <a:pathLst>
                  <a:path w="14251" h="14251" extrusionOk="0">
                    <a:moveTo>
                      <a:pt x="279" y="0"/>
                    </a:moveTo>
                    <a:cubicBezTo>
                      <a:pt x="125" y="0"/>
                      <a:pt x="1" y="125"/>
                      <a:pt x="1" y="278"/>
                    </a:cubicBezTo>
                    <a:lnTo>
                      <a:pt x="1" y="13972"/>
                    </a:lnTo>
                    <a:cubicBezTo>
                      <a:pt x="1" y="14126"/>
                      <a:pt x="125" y="14250"/>
                      <a:pt x="279" y="14250"/>
                    </a:cubicBezTo>
                    <a:lnTo>
                      <a:pt x="13973" y="14250"/>
                    </a:lnTo>
                    <a:cubicBezTo>
                      <a:pt x="14127" y="14250"/>
                      <a:pt x="14251" y="14126"/>
                      <a:pt x="14251" y="13972"/>
                    </a:cubicBezTo>
                    <a:lnTo>
                      <a:pt x="14251" y="278"/>
                    </a:lnTo>
                    <a:cubicBezTo>
                      <a:pt x="14251" y="125"/>
                      <a:pt x="14127" y="0"/>
                      <a:pt x="13973" y="0"/>
                    </a:cubicBezTo>
                    <a:lnTo>
                      <a:pt x="8377" y="0"/>
                    </a:lnTo>
                    <a:cubicBezTo>
                      <a:pt x="8223" y="0"/>
                      <a:pt x="8099" y="125"/>
                      <a:pt x="8099" y="278"/>
                    </a:cubicBezTo>
                    <a:cubicBezTo>
                      <a:pt x="8099" y="432"/>
                      <a:pt x="8223" y="557"/>
                      <a:pt x="8377" y="557"/>
                    </a:cubicBezTo>
                    <a:lnTo>
                      <a:pt x="13695" y="557"/>
                    </a:lnTo>
                    <a:lnTo>
                      <a:pt x="13695" y="13694"/>
                    </a:lnTo>
                    <a:lnTo>
                      <a:pt x="557" y="13694"/>
                    </a:lnTo>
                    <a:lnTo>
                      <a:pt x="557" y="557"/>
                    </a:lnTo>
                    <a:lnTo>
                      <a:pt x="5873" y="557"/>
                    </a:lnTo>
                    <a:cubicBezTo>
                      <a:pt x="6027" y="557"/>
                      <a:pt x="6152" y="432"/>
                      <a:pt x="6152" y="278"/>
                    </a:cubicBezTo>
                    <a:cubicBezTo>
                      <a:pt x="6152" y="125"/>
                      <a:pt x="6027" y="0"/>
                      <a:pt x="58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3" name="Google Shape;19576;p73"/>
              <p:cNvSpPr/>
              <p:nvPr/>
            </p:nvSpPr>
            <p:spPr>
              <a:xfrm>
                <a:off x="6892200" y="1195800"/>
                <a:ext cx="1395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558" h="557" extrusionOk="0">
                    <a:moveTo>
                      <a:pt x="279" y="0"/>
                    </a:moveTo>
                    <a:cubicBezTo>
                      <a:pt x="125" y="0"/>
                      <a:pt x="1" y="125"/>
                      <a:pt x="1" y="278"/>
                    </a:cubicBezTo>
                    <a:cubicBezTo>
                      <a:pt x="1" y="432"/>
                      <a:pt x="125" y="557"/>
                      <a:pt x="279" y="557"/>
                    </a:cubicBezTo>
                    <a:cubicBezTo>
                      <a:pt x="433" y="557"/>
                      <a:pt x="557" y="432"/>
                      <a:pt x="557" y="278"/>
                    </a:cubicBezTo>
                    <a:cubicBezTo>
                      <a:pt x="557" y="125"/>
                      <a:pt x="431" y="0"/>
                      <a:pt x="2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1" name="Google Shape;19353;p73"/>
            <p:cNvGrpSpPr/>
            <p:nvPr/>
          </p:nvGrpSpPr>
          <p:grpSpPr>
            <a:xfrm>
              <a:off x="10274771" y="3656648"/>
              <a:ext cx="334400" cy="334578"/>
              <a:chOff x="5986850" y="1195800"/>
              <a:chExt cx="356275" cy="356275"/>
            </a:xfrm>
          </p:grpSpPr>
          <p:sp>
            <p:nvSpPr>
              <p:cNvPr id="20" name="Google Shape;19354;p73"/>
              <p:cNvSpPr/>
              <p:nvPr/>
            </p:nvSpPr>
            <p:spPr>
              <a:xfrm>
                <a:off x="5993750" y="1202750"/>
                <a:ext cx="342375" cy="342375"/>
              </a:xfrm>
              <a:custGeom>
                <a:avLst/>
                <a:gdLst/>
                <a:ahLst/>
                <a:cxnLst/>
                <a:rect l="l" t="t" r="r" b="b"/>
                <a:pathLst>
                  <a:path w="13695" h="13695" extrusionOk="0">
                    <a:moveTo>
                      <a:pt x="1" y="0"/>
                    </a:moveTo>
                    <a:lnTo>
                      <a:pt x="1" y="13694"/>
                    </a:lnTo>
                    <a:lnTo>
                      <a:pt x="13695" y="13694"/>
                    </a:lnTo>
                    <a:lnTo>
                      <a:pt x="136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1" name="Google Shape;19355;p73"/>
              <p:cNvSpPr/>
              <p:nvPr/>
            </p:nvSpPr>
            <p:spPr>
              <a:xfrm>
                <a:off x="6024350" y="1233300"/>
                <a:ext cx="281225" cy="281175"/>
              </a:xfrm>
              <a:custGeom>
                <a:avLst/>
                <a:gdLst/>
                <a:ahLst/>
                <a:cxnLst/>
                <a:rect l="l" t="t" r="r" b="b"/>
                <a:pathLst>
                  <a:path w="11249" h="11247" extrusionOk="0">
                    <a:moveTo>
                      <a:pt x="1095" y="1"/>
                    </a:moveTo>
                    <a:cubicBezTo>
                      <a:pt x="490" y="1"/>
                      <a:pt x="1" y="491"/>
                      <a:pt x="1" y="1093"/>
                    </a:cubicBezTo>
                    <a:lnTo>
                      <a:pt x="1" y="10154"/>
                    </a:lnTo>
                    <a:cubicBezTo>
                      <a:pt x="1" y="10759"/>
                      <a:pt x="491" y="11247"/>
                      <a:pt x="1095" y="11247"/>
                    </a:cubicBezTo>
                    <a:lnTo>
                      <a:pt x="10155" y="11247"/>
                    </a:lnTo>
                    <a:cubicBezTo>
                      <a:pt x="10758" y="11247"/>
                      <a:pt x="11245" y="10759"/>
                      <a:pt x="11248" y="10154"/>
                    </a:cubicBezTo>
                    <a:lnTo>
                      <a:pt x="11248" y="1093"/>
                    </a:lnTo>
                    <a:cubicBezTo>
                      <a:pt x="11248" y="490"/>
                      <a:pt x="10758" y="1"/>
                      <a:pt x="10155" y="1"/>
                    </a:cubicBezTo>
                    <a:close/>
                  </a:path>
                </a:pathLst>
              </a:custGeom>
              <a:solidFill>
                <a:srgbClr val="FFFFFF">
                  <a:alpha val="6535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2" name="Google Shape;19356;p73"/>
              <p:cNvSpPr/>
              <p:nvPr/>
            </p:nvSpPr>
            <p:spPr>
              <a:xfrm>
                <a:off x="6017400" y="1226400"/>
                <a:ext cx="295125" cy="295100"/>
              </a:xfrm>
              <a:custGeom>
                <a:avLst/>
                <a:gdLst/>
                <a:ahLst/>
                <a:cxnLst/>
                <a:rect l="l" t="t" r="r" b="b"/>
                <a:pathLst>
                  <a:path w="11805" h="11804" extrusionOk="0">
                    <a:moveTo>
                      <a:pt x="10435" y="558"/>
                    </a:moveTo>
                    <a:cubicBezTo>
                      <a:pt x="10883" y="558"/>
                      <a:pt x="11245" y="924"/>
                      <a:pt x="11245" y="1372"/>
                    </a:cubicBezTo>
                    <a:lnTo>
                      <a:pt x="11245" y="10432"/>
                    </a:lnTo>
                    <a:cubicBezTo>
                      <a:pt x="11245" y="10880"/>
                      <a:pt x="10882" y="11245"/>
                      <a:pt x="10433" y="11245"/>
                    </a:cubicBezTo>
                    <a:lnTo>
                      <a:pt x="1373" y="11245"/>
                    </a:lnTo>
                    <a:cubicBezTo>
                      <a:pt x="923" y="11245"/>
                      <a:pt x="560" y="10880"/>
                      <a:pt x="560" y="10432"/>
                    </a:cubicBezTo>
                    <a:lnTo>
                      <a:pt x="560" y="1372"/>
                    </a:lnTo>
                    <a:cubicBezTo>
                      <a:pt x="560" y="923"/>
                      <a:pt x="923" y="558"/>
                      <a:pt x="1373" y="558"/>
                    </a:cubicBezTo>
                    <a:lnTo>
                      <a:pt x="10433" y="558"/>
                    </a:lnTo>
                    <a:cubicBezTo>
                      <a:pt x="10433" y="558"/>
                      <a:pt x="10434" y="558"/>
                      <a:pt x="10435" y="558"/>
                    </a:cubicBezTo>
                    <a:close/>
                    <a:moveTo>
                      <a:pt x="1373" y="0"/>
                    </a:moveTo>
                    <a:cubicBezTo>
                      <a:pt x="616" y="0"/>
                      <a:pt x="1" y="615"/>
                      <a:pt x="1" y="1372"/>
                    </a:cubicBezTo>
                    <a:lnTo>
                      <a:pt x="1" y="10432"/>
                    </a:lnTo>
                    <a:cubicBezTo>
                      <a:pt x="1" y="11187"/>
                      <a:pt x="616" y="11804"/>
                      <a:pt x="1373" y="11804"/>
                    </a:cubicBezTo>
                    <a:lnTo>
                      <a:pt x="10433" y="11804"/>
                    </a:lnTo>
                    <a:cubicBezTo>
                      <a:pt x="11190" y="11804"/>
                      <a:pt x="11804" y="11189"/>
                      <a:pt x="11804" y="10432"/>
                    </a:cubicBezTo>
                    <a:lnTo>
                      <a:pt x="11804" y="1372"/>
                    </a:lnTo>
                    <a:cubicBezTo>
                      <a:pt x="11804" y="615"/>
                      <a:pt x="11190" y="0"/>
                      <a:pt x="104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3" name="Google Shape;19357;p73"/>
              <p:cNvSpPr/>
              <p:nvPr/>
            </p:nvSpPr>
            <p:spPr>
              <a:xfrm>
                <a:off x="6141625" y="1261225"/>
                <a:ext cx="46625" cy="69800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2792" extrusionOk="0">
                    <a:moveTo>
                      <a:pt x="935" y="1483"/>
                    </a:moveTo>
                    <a:cubicBezTo>
                      <a:pt x="1140" y="1483"/>
                      <a:pt x="1310" y="1651"/>
                      <a:pt x="1310" y="1858"/>
                    </a:cubicBezTo>
                    <a:cubicBezTo>
                      <a:pt x="1310" y="2065"/>
                      <a:pt x="1142" y="2234"/>
                      <a:pt x="935" y="2234"/>
                    </a:cubicBezTo>
                    <a:cubicBezTo>
                      <a:pt x="727" y="2234"/>
                      <a:pt x="559" y="2065"/>
                      <a:pt x="559" y="1858"/>
                    </a:cubicBezTo>
                    <a:cubicBezTo>
                      <a:pt x="559" y="1651"/>
                      <a:pt x="727" y="1483"/>
                      <a:pt x="935" y="1483"/>
                    </a:cubicBezTo>
                    <a:close/>
                    <a:moveTo>
                      <a:pt x="1091" y="0"/>
                    </a:moveTo>
                    <a:cubicBezTo>
                      <a:pt x="1034" y="0"/>
                      <a:pt x="975" y="18"/>
                      <a:pt x="925" y="55"/>
                    </a:cubicBezTo>
                    <a:cubicBezTo>
                      <a:pt x="893" y="79"/>
                      <a:pt x="144" y="648"/>
                      <a:pt x="13" y="1716"/>
                    </a:cubicBezTo>
                    <a:cubicBezTo>
                      <a:pt x="5" y="1762"/>
                      <a:pt x="1" y="1812"/>
                      <a:pt x="1" y="1862"/>
                    </a:cubicBezTo>
                    <a:cubicBezTo>
                      <a:pt x="1" y="2373"/>
                      <a:pt x="418" y="2792"/>
                      <a:pt x="932" y="2792"/>
                    </a:cubicBezTo>
                    <a:cubicBezTo>
                      <a:pt x="1448" y="2792"/>
                      <a:pt x="1865" y="2373"/>
                      <a:pt x="1865" y="1860"/>
                    </a:cubicBezTo>
                    <a:cubicBezTo>
                      <a:pt x="1865" y="1345"/>
                      <a:pt x="1445" y="928"/>
                      <a:pt x="932" y="928"/>
                    </a:cubicBezTo>
                    <a:cubicBezTo>
                      <a:pt x="915" y="928"/>
                      <a:pt x="898" y="928"/>
                      <a:pt x="879" y="929"/>
                    </a:cubicBezTo>
                    <a:cubicBezTo>
                      <a:pt x="1061" y="654"/>
                      <a:pt x="1251" y="505"/>
                      <a:pt x="1259" y="500"/>
                    </a:cubicBezTo>
                    <a:cubicBezTo>
                      <a:pt x="1382" y="408"/>
                      <a:pt x="1407" y="234"/>
                      <a:pt x="1316" y="112"/>
                    </a:cubicBezTo>
                    <a:cubicBezTo>
                      <a:pt x="1261" y="39"/>
                      <a:pt x="1177" y="0"/>
                      <a:pt x="109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4" name="Google Shape;19358;p73"/>
              <p:cNvSpPr/>
              <p:nvPr/>
            </p:nvSpPr>
            <p:spPr>
              <a:xfrm>
                <a:off x="6114875" y="1351675"/>
                <a:ext cx="100950" cy="119725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89" extrusionOk="0">
                    <a:moveTo>
                      <a:pt x="2395" y="1"/>
                    </a:moveTo>
                    <a:cubicBezTo>
                      <a:pt x="1075" y="1"/>
                      <a:pt x="1" y="1074"/>
                      <a:pt x="1" y="2395"/>
                    </a:cubicBezTo>
                    <a:cubicBezTo>
                      <a:pt x="1" y="3714"/>
                      <a:pt x="1075" y="4788"/>
                      <a:pt x="2395" y="4788"/>
                    </a:cubicBezTo>
                    <a:cubicBezTo>
                      <a:pt x="2914" y="4788"/>
                      <a:pt x="3381" y="4619"/>
                      <a:pt x="3740" y="4298"/>
                    </a:cubicBezTo>
                    <a:cubicBezTo>
                      <a:pt x="3810" y="4235"/>
                      <a:pt x="3876" y="4166"/>
                      <a:pt x="3939" y="4092"/>
                    </a:cubicBezTo>
                    <a:cubicBezTo>
                      <a:pt x="4037" y="3974"/>
                      <a:pt x="4023" y="3799"/>
                      <a:pt x="3904" y="3699"/>
                    </a:cubicBezTo>
                    <a:cubicBezTo>
                      <a:pt x="3852" y="3655"/>
                      <a:pt x="3789" y="3634"/>
                      <a:pt x="3726" y="3634"/>
                    </a:cubicBezTo>
                    <a:cubicBezTo>
                      <a:pt x="3647" y="3634"/>
                      <a:pt x="3568" y="3668"/>
                      <a:pt x="3513" y="3734"/>
                    </a:cubicBezTo>
                    <a:cubicBezTo>
                      <a:pt x="3469" y="3787"/>
                      <a:pt x="3419" y="3837"/>
                      <a:pt x="3370" y="3882"/>
                    </a:cubicBezTo>
                    <a:cubicBezTo>
                      <a:pt x="3110" y="4115"/>
                      <a:pt x="2781" y="4232"/>
                      <a:pt x="2395" y="4232"/>
                    </a:cubicBezTo>
                    <a:cubicBezTo>
                      <a:pt x="1380" y="4232"/>
                      <a:pt x="557" y="3408"/>
                      <a:pt x="557" y="2395"/>
                    </a:cubicBezTo>
                    <a:cubicBezTo>
                      <a:pt x="557" y="1381"/>
                      <a:pt x="1380" y="557"/>
                      <a:pt x="2395" y="557"/>
                    </a:cubicBezTo>
                    <a:cubicBezTo>
                      <a:pt x="2762" y="557"/>
                      <a:pt x="3118" y="664"/>
                      <a:pt x="3421" y="869"/>
                    </a:cubicBezTo>
                    <a:cubicBezTo>
                      <a:pt x="3469" y="902"/>
                      <a:pt x="3524" y="917"/>
                      <a:pt x="3578" y="917"/>
                    </a:cubicBezTo>
                    <a:cubicBezTo>
                      <a:pt x="3667" y="917"/>
                      <a:pt x="3754" y="875"/>
                      <a:pt x="3807" y="794"/>
                    </a:cubicBezTo>
                    <a:cubicBezTo>
                      <a:pt x="3894" y="667"/>
                      <a:pt x="3860" y="494"/>
                      <a:pt x="3733" y="408"/>
                    </a:cubicBezTo>
                    <a:cubicBezTo>
                      <a:pt x="3337" y="141"/>
                      <a:pt x="2873" y="1"/>
                      <a:pt x="239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" name="Google Shape;19359;p73"/>
              <p:cNvSpPr/>
              <p:nvPr/>
            </p:nvSpPr>
            <p:spPr>
              <a:xfrm>
                <a:off x="5986850" y="1195800"/>
                <a:ext cx="356275" cy="356275"/>
              </a:xfrm>
              <a:custGeom>
                <a:avLst/>
                <a:gdLst/>
                <a:ahLst/>
                <a:cxnLst/>
                <a:rect l="l" t="t" r="r" b="b"/>
                <a:pathLst>
                  <a:path w="14251" h="14251" extrusionOk="0">
                    <a:moveTo>
                      <a:pt x="278" y="0"/>
                    </a:moveTo>
                    <a:cubicBezTo>
                      <a:pt x="125" y="0"/>
                      <a:pt x="0" y="125"/>
                      <a:pt x="0" y="278"/>
                    </a:cubicBezTo>
                    <a:lnTo>
                      <a:pt x="0" y="13972"/>
                    </a:lnTo>
                    <a:cubicBezTo>
                      <a:pt x="0" y="14126"/>
                      <a:pt x="125" y="14250"/>
                      <a:pt x="278" y="14250"/>
                    </a:cubicBezTo>
                    <a:lnTo>
                      <a:pt x="13972" y="14250"/>
                    </a:lnTo>
                    <a:cubicBezTo>
                      <a:pt x="14126" y="14250"/>
                      <a:pt x="14250" y="14126"/>
                      <a:pt x="14250" y="13972"/>
                    </a:cubicBezTo>
                    <a:lnTo>
                      <a:pt x="14250" y="278"/>
                    </a:lnTo>
                    <a:cubicBezTo>
                      <a:pt x="14250" y="125"/>
                      <a:pt x="14125" y="0"/>
                      <a:pt x="13971" y="0"/>
                    </a:cubicBezTo>
                    <a:lnTo>
                      <a:pt x="8378" y="0"/>
                    </a:lnTo>
                    <a:cubicBezTo>
                      <a:pt x="8224" y="0"/>
                      <a:pt x="8100" y="125"/>
                      <a:pt x="8100" y="278"/>
                    </a:cubicBezTo>
                    <a:cubicBezTo>
                      <a:pt x="8100" y="432"/>
                      <a:pt x="8223" y="557"/>
                      <a:pt x="8378" y="557"/>
                    </a:cubicBezTo>
                    <a:lnTo>
                      <a:pt x="13694" y="557"/>
                    </a:lnTo>
                    <a:lnTo>
                      <a:pt x="13694" y="13694"/>
                    </a:lnTo>
                    <a:lnTo>
                      <a:pt x="557" y="13694"/>
                    </a:lnTo>
                    <a:lnTo>
                      <a:pt x="557" y="557"/>
                    </a:lnTo>
                    <a:lnTo>
                      <a:pt x="5874" y="557"/>
                    </a:lnTo>
                    <a:cubicBezTo>
                      <a:pt x="6028" y="557"/>
                      <a:pt x="6152" y="432"/>
                      <a:pt x="6152" y="278"/>
                    </a:cubicBezTo>
                    <a:cubicBezTo>
                      <a:pt x="6152" y="125"/>
                      <a:pt x="6028" y="0"/>
                      <a:pt x="58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6" name="Google Shape;19360;p73"/>
              <p:cNvSpPr/>
              <p:nvPr/>
            </p:nvSpPr>
            <p:spPr>
              <a:xfrm>
                <a:off x="6157950" y="1195800"/>
                <a:ext cx="1395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558" h="557" extrusionOk="0">
                    <a:moveTo>
                      <a:pt x="279" y="0"/>
                    </a:moveTo>
                    <a:cubicBezTo>
                      <a:pt x="125" y="0"/>
                      <a:pt x="1" y="125"/>
                      <a:pt x="1" y="278"/>
                    </a:cubicBezTo>
                    <a:cubicBezTo>
                      <a:pt x="1" y="432"/>
                      <a:pt x="125" y="557"/>
                      <a:pt x="279" y="557"/>
                    </a:cubicBezTo>
                    <a:cubicBezTo>
                      <a:pt x="433" y="557"/>
                      <a:pt x="557" y="432"/>
                      <a:pt x="557" y="278"/>
                    </a:cubicBezTo>
                    <a:cubicBezTo>
                      <a:pt x="557" y="125"/>
                      <a:pt x="433" y="0"/>
                      <a:pt x="2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2" name="Google Shape;18810;p73"/>
            <p:cNvGrpSpPr/>
            <p:nvPr/>
          </p:nvGrpSpPr>
          <p:grpSpPr>
            <a:xfrm>
              <a:off x="10255068" y="5284543"/>
              <a:ext cx="334376" cy="334578"/>
              <a:chOff x="1214475" y="819000"/>
              <a:chExt cx="356250" cy="356275"/>
            </a:xfrm>
          </p:grpSpPr>
          <p:sp>
            <p:nvSpPr>
              <p:cNvPr id="13" name="Google Shape;18811;p73"/>
              <p:cNvSpPr/>
              <p:nvPr/>
            </p:nvSpPr>
            <p:spPr>
              <a:xfrm>
                <a:off x="1221425" y="825950"/>
                <a:ext cx="342325" cy="342375"/>
              </a:xfrm>
              <a:custGeom>
                <a:avLst/>
                <a:gdLst/>
                <a:ahLst/>
                <a:cxnLst/>
                <a:rect l="l" t="t" r="r" b="b"/>
                <a:pathLst>
                  <a:path w="13693" h="13695" extrusionOk="0">
                    <a:moveTo>
                      <a:pt x="1" y="1"/>
                    </a:moveTo>
                    <a:lnTo>
                      <a:pt x="1" y="13695"/>
                    </a:lnTo>
                    <a:lnTo>
                      <a:pt x="13693" y="13695"/>
                    </a:lnTo>
                    <a:lnTo>
                      <a:pt x="1369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4" name="Google Shape;18812;p73"/>
              <p:cNvSpPr/>
              <p:nvPr/>
            </p:nvSpPr>
            <p:spPr>
              <a:xfrm>
                <a:off x="1252000" y="856600"/>
                <a:ext cx="281150" cy="281125"/>
              </a:xfrm>
              <a:custGeom>
                <a:avLst/>
                <a:gdLst/>
                <a:ahLst/>
                <a:cxnLst/>
                <a:rect l="l" t="t" r="r" b="b"/>
                <a:pathLst>
                  <a:path w="11246" h="11245" extrusionOk="0">
                    <a:moveTo>
                      <a:pt x="1092" y="0"/>
                    </a:moveTo>
                    <a:cubicBezTo>
                      <a:pt x="488" y="0"/>
                      <a:pt x="0" y="491"/>
                      <a:pt x="0" y="1093"/>
                    </a:cubicBezTo>
                    <a:lnTo>
                      <a:pt x="0" y="10151"/>
                    </a:lnTo>
                    <a:cubicBezTo>
                      <a:pt x="0" y="10756"/>
                      <a:pt x="491" y="11245"/>
                      <a:pt x="1092" y="11245"/>
                    </a:cubicBezTo>
                    <a:lnTo>
                      <a:pt x="10154" y="11245"/>
                    </a:lnTo>
                    <a:cubicBezTo>
                      <a:pt x="10757" y="11245"/>
                      <a:pt x="11246" y="10756"/>
                      <a:pt x="11246" y="10154"/>
                    </a:cubicBezTo>
                    <a:lnTo>
                      <a:pt x="11246" y="1093"/>
                    </a:lnTo>
                    <a:cubicBezTo>
                      <a:pt x="11246" y="488"/>
                      <a:pt x="10755" y="0"/>
                      <a:pt x="10154" y="0"/>
                    </a:cubicBezTo>
                    <a:close/>
                  </a:path>
                </a:pathLst>
              </a:custGeom>
              <a:solidFill>
                <a:srgbClr val="FFFFFF">
                  <a:alpha val="6535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" name="Google Shape;18813;p73"/>
              <p:cNvSpPr/>
              <p:nvPr/>
            </p:nvSpPr>
            <p:spPr>
              <a:xfrm>
                <a:off x="1349025" y="974900"/>
                <a:ext cx="87150" cy="119675"/>
              </a:xfrm>
              <a:custGeom>
                <a:avLst/>
                <a:gdLst/>
                <a:ahLst/>
                <a:cxnLst/>
                <a:rect l="l" t="t" r="r" b="b"/>
                <a:pathLst>
                  <a:path w="3486" h="4787" extrusionOk="0">
                    <a:moveTo>
                      <a:pt x="279" y="0"/>
                    </a:moveTo>
                    <a:cubicBezTo>
                      <a:pt x="125" y="0"/>
                      <a:pt x="0" y="125"/>
                      <a:pt x="0" y="279"/>
                    </a:cubicBezTo>
                    <a:lnTo>
                      <a:pt x="0" y="4510"/>
                    </a:lnTo>
                    <a:cubicBezTo>
                      <a:pt x="0" y="4662"/>
                      <a:pt x="125" y="4787"/>
                      <a:pt x="279" y="4787"/>
                    </a:cubicBezTo>
                    <a:cubicBezTo>
                      <a:pt x="432" y="4787"/>
                      <a:pt x="557" y="4662"/>
                      <a:pt x="557" y="4508"/>
                    </a:cubicBezTo>
                    <a:lnTo>
                      <a:pt x="557" y="2599"/>
                    </a:lnTo>
                    <a:lnTo>
                      <a:pt x="2929" y="2599"/>
                    </a:lnTo>
                    <a:lnTo>
                      <a:pt x="2929" y="4508"/>
                    </a:lnTo>
                    <a:cubicBezTo>
                      <a:pt x="2929" y="4662"/>
                      <a:pt x="3053" y="4787"/>
                      <a:pt x="3207" y="4787"/>
                    </a:cubicBezTo>
                    <a:cubicBezTo>
                      <a:pt x="3361" y="4787"/>
                      <a:pt x="3485" y="4662"/>
                      <a:pt x="3485" y="4508"/>
                    </a:cubicBezTo>
                    <a:lnTo>
                      <a:pt x="3485" y="279"/>
                    </a:lnTo>
                    <a:cubicBezTo>
                      <a:pt x="3485" y="125"/>
                      <a:pt x="3361" y="0"/>
                      <a:pt x="3207" y="0"/>
                    </a:cubicBezTo>
                    <a:cubicBezTo>
                      <a:pt x="3053" y="0"/>
                      <a:pt x="2929" y="125"/>
                      <a:pt x="2929" y="279"/>
                    </a:cubicBezTo>
                    <a:lnTo>
                      <a:pt x="2929" y="2043"/>
                    </a:lnTo>
                    <a:lnTo>
                      <a:pt x="557" y="2043"/>
                    </a:lnTo>
                    <a:lnTo>
                      <a:pt x="557" y="279"/>
                    </a:lnTo>
                    <a:cubicBezTo>
                      <a:pt x="557" y="125"/>
                      <a:pt x="432" y="0"/>
                      <a:pt x="2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6" name="Google Shape;18814;p73"/>
              <p:cNvSpPr/>
              <p:nvPr/>
            </p:nvSpPr>
            <p:spPr>
              <a:xfrm>
                <a:off x="1214475" y="819000"/>
                <a:ext cx="356250" cy="356275"/>
              </a:xfrm>
              <a:custGeom>
                <a:avLst/>
                <a:gdLst/>
                <a:ahLst/>
                <a:cxnLst/>
                <a:rect l="l" t="t" r="r" b="b"/>
                <a:pathLst>
                  <a:path w="14250" h="14251" extrusionOk="0">
                    <a:moveTo>
                      <a:pt x="279" y="1"/>
                    </a:moveTo>
                    <a:cubicBezTo>
                      <a:pt x="125" y="1"/>
                      <a:pt x="0" y="125"/>
                      <a:pt x="0" y="279"/>
                    </a:cubicBezTo>
                    <a:lnTo>
                      <a:pt x="0" y="13973"/>
                    </a:lnTo>
                    <a:cubicBezTo>
                      <a:pt x="0" y="14126"/>
                      <a:pt x="125" y="14251"/>
                      <a:pt x="279" y="14251"/>
                    </a:cubicBezTo>
                    <a:lnTo>
                      <a:pt x="13971" y="14251"/>
                    </a:lnTo>
                    <a:cubicBezTo>
                      <a:pt x="14125" y="14251"/>
                      <a:pt x="14249" y="14126"/>
                      <a:pt x="14249" y="13973"/>
                    </a:cubicBezTo>
                    <a:lnTo>
                      <a:pt x="14249" y="279"/>
                    </a:lnTo>
                    <a:cubicBezTo>
                      <a:pt x="14249" y="125"/>
                      <a:pt x="14125" y="1"/>
                      <a:pt x="13971" y="1"/>
                    </a:cubicBezTo>
                    <a:lnTo>
                      <a:pt x="8377" y="1"/>
                    </a:lnTo>
                    <a:cubicBezTo>
                      <a:pt x="8223" y="1"/>
                      <a:pt x="8098" y="125"/>
                      <a:pt x="8098" y="279"/>
                    </a:cubicBezTo>
                    <a:cubicBezTo>
                      <a:pt x="8098" y="433"/>
                      <a:pt x="8223" y="557"/>
                      <a:pt x="8377" y="557"/>
                    </a:cubicBezTo>
                    <a:lnTo>
                      <a:pt x="13693" y="557"/>
                    </a:lnTo>
                    <a:lnTo>
                      <a:pt x="13693" y="13695"/>
                    </a:lnTo>
                    <a:lnTo>
                      <a:pt x="557" y="13695"/>
                    </a:lnTo>
                    <a:lnTo>
                      <a:pt x="557" y="557"/>
                    </a:lnTo>
                    <a:lnTo>
                      <a:pt x="5873" y="557"/>
                    </a:lnTo>
                    <a:cubicBezTo>
                      <a:pt x="6027" y="557"/>
                      <a:pt x="6151" y="433"/>
                      <a:pt x="6151" y="279"/>
                    </a:cubicBezTo>
                    <a:cubicBezTo>
                      <a:pt x="6151" y="125"/>
                      <a:pt x="6027" y="1"/>
                      <a:pt x="587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7" name="Google Shape;18815;p73"/>
              <p:cNvSpPr/>
              <p:nvPr/>
            </p:nvSpPr>
            <p:spPr>
              <a:xfrm>
                <a:off x="1245075" y="849650"/>
                <a:ext cx="295075" cy="295075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11803" extrusionOk="0">
                    <a:moveTo>
                      <a:pt x="10433" y="558"/>
                    </a:moveTo>
                    <a:cubicBezTo>
                      <a:pt x="10882" y="558"/>
                      <a:pt x="11245" y="924"/>
                      <a:pt x="11245" y="1371"/>
                    </a:cubicBezTo>
                    <a:lnTo>
                      <a:pt x="11245" y="10432"/>
                    </a:lnTo>
                    <a:cubicBezTo>
                      <a:pt x="11245" y="10880"/>
                      <a:pt x="10880" y="11245"/>
                      <a:pt x="10432" y="11245"/>
                    </a:cubicBezTo>
                    <a:lnTo>
                      <a:pt x="1369" y="11245"/>
                    </a:lnTo>
                    <a:cubicBezTo>
                      <a:pt x="921" y="11245"/>
                      <a:pt x="557" y="10880"/>
                      <a:pt x="557" y="10432"/>
                    </a:cubicBezTo>
                    <a:lnTo>
                      <a:pt x="557" y="1371"/>
                    </a:lnTo>
                    <a:cubicBezTo>
                      <a:pt x="557" y="923"/>
                      <a:pt x="921" y="558"/>
                      <a:pt x="1369" y="558"/>
                    </a:cubicBezTo>
                    <a:lnTo>
                      <a:pt x="10431" y="558"/>
                    </a:lnTo>
                    <a:cubicBezTo>
                      <a:pt x="10432" y="558"/>
                      <a:pt x="10433" y="558"/>
                      <a:pt x="10433" y="558"/>
                    </a:cubicBezTo>
                    <a:close/>
                    <a:moveTo>
                      <a:pt x="1369" y="0"/>
                    </a:moveTo>
                    <a:cubicBezTo>
                      <a:pt x="615" y="0"/>
                      <a:pt x="0" y="614"/>
                      <a:pt x="0" y="1371"/>
                    </a:cubicBezTo>
                    <a:lnTo>
                      <a:pt x="0" y="10432"/>
                    </a:lnTo>
                    <a:cubicBezTo>
                      <a:pt x="0" y="11187"/>
                      <a:pt x="615" y="11802"/>
                      <a:pt x="1371" y="11802"/>
                    </a:cubicBezTo>
                    <a:lnTo>
                      <a:pt x="10432" y="11802"/>
                    </a:lnTo>
                    <a:cubicBezTo>
                      <a:pt x="11188" y="11802"/>
                      <a:pt x="11803" y="11187"/>
                      <a:pt x="11803" y="10432"/>
                    </a:cubicBezTo>
                    <a:lnTo>
                      <a:pt x="11803" y="1371"/>
                    </a:lnTo>
                    <a:cubicBezTo>
                      <a:pt x="11803" y="615"/>
                      <a:pt x="11188" y="0"/>
                      <a:pt x="104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8" name="Google Shape;18816;p73"/>
              <p:cNvSpPr/>
              <p:nvPr/>
            </p:nvSpPr>
            <p:spPr>
              <a:xfrm>
                <a:off x="1379650" y="884500"/>
                <a:ext cx="25850" cy="69600"/>
              </a:xfrm>
              <a:custGeom>
                <a:avLst/>
                <a:gdLst/>
                <a:ahLst/>
                <a:cxnLst/>
                <a:rect l="l" t="t" r="r" b="b"/>
                <a:pathLst>
                  <a:path w="1034" h="2784" extrusionOk="0">
                    <a:moveTo>
                      <a:pt x="279" y="0"/>
                    </a:moveTo>
                    <a:cubicBezTo>
                      <a:pt x="125" y="0"/>
                      <a:pt x="1" y="125"/>
                      <a:pt x="1" y="278"/>
                    </a:cubicBezTo>
                    <a:cubicBezTo>
                      <a:pt x="1" y="432"/>
                      <a:pt x="125" y="556"/>
                      <a:pt x="279" y="556"/>
                    </a:cubicBezTo>
                    <a:lnTo>
                      <a:pt x="477" y="556"/>
                    </a:lnTo>
                    <a:lnTo>
                      <a:pt x="477" y="2505"/>
                    </a:lnTo>
                    <a:cubicBezTo>
                      <a:pt x="477" y="2659"/>
                      <a:pt x="601" y="2783"/>
                      <a:pt x="755" y="2783"/>
                    </a:cubicBezTo>
                    <a:cubicBezTo>
                      <a:pt x="909" y="2783"/>
                      <a:pt x="1033" y="2659"/>
                      <a:pt x="1033" y="2505"/>
                    </a:cubicBezTo>
                    <a:lnTo>
                      <a:pt x="1033" y="278"/>
                    </a:lnTo>
                    <a:cubicBezTo>
                      <a:pt x="1033" y="125"/>
                      <a:pt x="909" y="0"/>
                      <a:pt x="75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9" name="Google Shape;18817;p73"/>
              <p:cNvSpPr/>
              <p:nvPr/>
            </p:nvSpPr>
            <p:spPr>
              <a:xfrm>
                <a:off x="1385625" y="819000"/>
                <a:ext cx="13925" cy="13950"/>
              </a:xfrm>
              <a:custGeom>
                <a:avLst/>
                <a:gdLst/>
                <a:ahLst/>
                <a:cxnLst/>
                <a:rect l="l" t="t" r="r" b="b"/>
                <a:pathLst>
                  <a:path w="557" h="558" extrusionOk="0">
                    <a:moveTo>
                      <a:pt x="279" y="1"/>
                    </a:moveTo>
                    <a:cubicBezTo>
                      <a:pt x="125" y="1"/>
                      <a:pt x="1" y="125"/>
                      <a:pt x="1" y="279"/>
                    </a:cubicBezTo>
                    <a:cubicBezTo>
                      <a:pt x="1" y="433"/>
                      <a:pt x="125" y="557"/>
                      <a:pt x="279" y="557"/>
                    </a:cubicBezTo>
                    <a:cubicBezTo>
                      <a:pt x="433" y="557"/>
                      <a:pt x="557" y="433"/>
                      <a:pt x="557" y="279"/>
                    </a:cubicBezTo>
                    <a:cubicBezTo>
                      <a:pt x="557" y="125"/>
                      <a:pt x="433" y="1"/>
                      <a:pt x="27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48" name="Circular Arrow 47"/>
          <p:cNvSpPr/>
          <p:nvPr/>
        </p:nvSpPr>
        <p:spPr>
          <a:xfrm>
            <a:off x="5757991" y="863602"/>
            <a:ext cx="3275032" cy="1829583"/>
          </a:xfrm>
          <a:prstGeom prst="circularArrow">
            <a:avLst>
              <a:gd name="adj1" fmla="val 0"/>
              <a:gd name="adj2" fmla="val 599805"/>
              <a:gd name="adj3" fmla="val 21058451"/>
              <a:gd name="adj4" fmla="val 12789138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74" y="2635461"/>
            <a:ext cx="1203149" cy="3511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loud Callout 4"/>
          <p:cNvSpPr/>
          <p:nvPr/>
        </p:nvSpPr>
        <p:spPr>
          <a:xfrm>
            <a:off x="166543" y="889001"/>
            <a:ext cx="6633120" cy="1645564"/>
          </a:xfrm>
          <a:prstGeom prst="cloudCallout">
            <a:avLst>
              <a:gd name="adj1" fmla="val -33648"/>
              <a:gd name="adj2" fmla="val 87544"/>
            </a:avLst>
          </a:prstGeom>
          <a:solidFill>
            <a:srgbClr val="CBD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yang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merupakan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materi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terkecil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yang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terdapat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pada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beras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kayu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hand sanitizer?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8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48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Partikel</a:t>
            </a:r>
            <a:r>
              <a:rPr lang="en-US" b="1" dirty="0" smtClean="0"/>
              <a:t> </a:t>
            </a:r>
            <a:r>
              <a:rPr lang="en-US" b="1" dirty="0" err="1" smtClean="0"/>
              <a:t>Penyusun</a:t>
            </a:r>
            <a:r>
              <a:rPr lang="en-US" b="1" dirty="0" smtClean="0"/>
              <a:t> Atom</a:t>
            </a:r>
            <a:endParaRPr lang="en-US" b="1" dirty="0"/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1.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TextBox 89"/>
          <p:cNvSpPr txBox="1">
            <a:spLocks noChangeArrowheads="1"/>
          </p:cNvSpPr>
          <p:nvPr/>
        </p:nvSpPr>
        <p:spPr bwMode="auto">
          <a:xfrm>
            <a:off x="778373" y="1035866"/>
            <a:ext cx="355447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Penemuan</a:t>
            </a:r>
            <a:r>
              <a:rPr lang="en-US" altLang="zh-CN" sz="3200" b="1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Elektron</a:t>
            </a:r>
            <a:endParaRPr lang="en-US" altLang="zh-CN" sz="3200" b="1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56" name="Google Shape;23019;p82"/>
          <p:cNvGrpSpPr/>
          <p:nvPr/>
        </p:nvGrpSpPr>
        <p:grpSpPr>
          <a:xfrm>
            <a:off x="9408890" y="2010397"/>
            <a:ext cx="1609999" cy="1886569"/>
            <a:chOff x="3379425" y="1617275"/>
            <a:chExt cx="1090650" cy="1327200"/>
          </a:xfrm>
          <a:solidFill>
            <a:schemeClr val="accent6"/>
          </a:solidFill>
        </p:grpSpPr>
        <p:sp>
          <p:nvSpPr>
            <p:cNvPr id="69" name="Google Shape;23020;p82"/>
            <p:cNvSpPr/>
            <p:nvPr/>
          </p:nvSpPr>
          <p:spPr>
            <a:xfrm>
              <a:off x="3554475" y="1792400"/>
              <a:ext cx="740475" cy="740375"/>
            </a:xfrm>
            <a:custGeom>
              <a:avLst/>
              <a:gdLst/>
              <a:ahLst/>
              <a:cxnLst/>
              <a:rect l="l" t="t" r="r" b="b"/>
              <a:pathLst>
                <a:path w="29619" h="29615" extrusionOk="0">
                  <a:moveTo>
                    <a:pt x="14809" y="1"/>
                  </a:moveTo>
                  <a:cubicBezTo>
                    <a:pt x="6631" y="1"/>
                    <a:pt x="0" y="6631"/>
                    <a:pt x="0" y="14809"/>
                  </a:cubicBezTo>
                  <a:cubicBezTo>
                    <a:pt x="0" y="22988"/>
                    <a:pt x="6631" y="29615"/>
                    <a:pt x="14809" y="29615"/>
                  </a:cubicBezTo>
                  <a:cubicBezTo>
                    <a:pt x="22987" y="29615"/>
                    <a:pt x="29618" y="22988"/>
                    <a:pt x="29618" y="14809"/>
                  </a:cubicBezTo>
                  <a:cubicBezTo>
                    <a:pt x="29618" y="6631"/>
                    <a:pt x="22987" y="1"/>
                    <a:pt x="148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23021;p82"/>
            <p:cNvSpPr/>
            <p:nvPr/>
          </p:nvSpPr>
          <p:spPr>
            <a:xfrm>
              <a:off x="3379425" y="1617275"/>
              <a:ext cx="1090650" cy="1273950"/>
            </a:xfrm>
            <a:custGeom>
              <a:avLst/>
              <a:gdLst/>
              <a:ahLst/>
              <a:cxnLst/>
              <a:rect l="l" t="t" r="r" b="b"/>
              <a:pathLst>
                <a:path w="43626" h="50958" extrusionOk="0">
                  <a:moveTo>
                    <a:pt x="21811" y="0"/>
                  </a:moveTo>
                  <a:cubicBezTo>
                    <a:pt x="9785" y="0"/>
                    <a:pt x="0" y="9788"/>
                    <a:pt x="0" y="21814"/>
                  </a:cubicBezTo>
                  <a:cubicBezTo>
                    <a:pt x="8" y="22289"/>
                    <a:pt x="401" y="22672"/>
                    <a:pt x="876" y="22672"/>
                  </a:cubicBezTo>
                  <a:cubicBezTo>
                    <a:pt x="1355" y="22672"/>
                    <a:pt x="1744" y="22289"/>
                    <a:pt x="1755" y="21814"/>
                  </a:cubicBezTo>
                  <a:cubicBezTo>
                    <a:pt x="1755" y="10757"/>
                    <a:pt x="10754" y="1755"/>
                    <a:pt x="21811" y="1755"/>
                  </a:cubicBezTo>
                  <a:cubicBezTo>
                    <a:pt x="32869" y="1755"/>
                    <a:pt x="41867" y="10753"/>
                    <a:pt x="41867" y="21814"/>
                  </a:cubicBezTo>
                  <a:cubicBezTo>
                    <a:pt x="41871" y="32872"/>
                    <a:pt x="32869" y="41870"/>
                    <a:pt x="21811" y="41870"/>
                  </a:cubicBezTo>
                  <a:cubicBezTo>
                    <a:pt x="21329" y="41870"/>
                    <a:pt x="20932" y="42263"/>
                    <a:pt x="20935" y="42750"/>
                  </a:cubicBezTo>
                  <a:lnTo>
                    <a:pt x="20935" y="50957"/>
                  </a:lnTo>
                  <a:lnTo>
                    <a:pt x="22691" y="50942"/>
                  </a:lnTo>
                  <a:lnTo>
                    <a:pt x="22691" y="43610"/>
                  </a:lnTo>
                  <a:cubicBezTo>
                    <a:pt x="34312" y="43147"/>
                    <a:pt x="43626" y="33547"/>
                    <a:pt x="43626" y="21814"/>
                  </a:cubicBezTo>
                  <a:cubicBezTo>
                    <a:pt x="43626" y="9785"/>
                    <a:pt x="33841" y="0"/>
                    <a:pt x="21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23022;p82"/>
            <p:cNvSpPr/>
            <p:nvPr/>
          </p:nvSpPr>
          <p:spPr>
            <a:xfrm>
              <a:off x="3775050" y="2771175"/>
              <a:ext cx="300875" cy="173300"/>
            </a:xfrm>
            <a:custGeom>
              <a:avLst/>
              <a:gdLst/>
              <a:ahLst/>
              <a:cxnLst/>
              <a:rect l="l" t="t" r="r" b="b"/>
              <a:pathLst>
                <a:path w="12035" h="6932" extrusionOk="0">
                  <a:moveTo>
                    <a:pt x="11087" y="1"/>
                  </a:moveTo>
                  <a:cubicBezTo>
                    <a:pt x="10861" y="1"/>
                    <a:pt x="10636" y="87"/>
                    <a:pt x="10465" y="260"/>
                  </a:cubicBezTo>
                  <a:lnTo>
                    <a:pt x="6866" y="3859"/>
                  </a:lnTo>
                  <a:lnTo>
                    <a:pt x="5979" y="4742"/>
                  </a:lnTo>
                  <a:lnTo>
                    <a:pt x="5110" y="3874"/>
                  </a:lnTo>
                  <a:lnTo>
                    <a:pt x="1496" y="260"/>
                  </a:lnTo>
                  <a:cubicBezTo>
                    <a:pt x="1342" y="153"/>
                    <a:pt x="1166" y="102"/>
                    <a:pt x="990" y="102"/>
                  </a:cubicBezTo>
                  <a:cubicBezTo>
                    <a:pt x="731" y="102"/>
                    <a:pt x="475" y="214"/>
                    <a:pt x="298" y="427"/>
                  </a:cubicBezTo>
                  <a:cubicBezTo>
                    <a:pt x="1" y="783"/>
                    <a:pt x="23" y="1306"/>
                    <a:pt x="350" y="1636"/>
                  </a:cubicBezTo>
                  <a:lnTo>
                    <a:pt x="5389" y="6675"/>
                  </a:lnTo>
                  <a:cubicBezTo>
                    <a:pt x="5559" y="6846"/>
                    <a:pt x="5784" y="6931"/>
                    <a:pt x="6009" y="6931"/>
                  </a:cubicBezTo>
                  <a:cubicBezTo>
                    <a:pt x="6234" y="6931"/>
                    <a:pt x="6459" y="6846"/>
                    <a:pt x="6632" y="6675"/>
                  </a:cubicBezTo>
                  <a:lnTo>
                    <a:pt x="11667" y="1636"/>
                  </a:lnTo>
                  <a:cubicBezTo>
                    <a:pt x="12016" y="1250"/>
                    <a:pt x="12034" y="668"/>
                    <a:pt x="11712" y="260"/>
                  </a:cubicBezTo>
                  <a:cubicBezTo>
                    <a:pt x="11539" y="87"/>
                    <a:pt x="11313" y="1"/>
                    <a:pt x="110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23023;p82"/>
          <p:cNvGrpSpPr/>
          <p:nvPr/>
        </p:nvGrpSpPr>
        <p:grpSpPr>
          <a:xfrm>
            <a:off x="6653205" y="2010397"/>
            <a:ext cx="1610183" cy="1886569"/>
            <a:chOff x="2332275" y="1617275"/>
            <a:chExt cx="1090775" cy="1327200"/>
          </a:xfrm>
          <a:solidFill>
            <a:schemeClr val="accent4"/>
          </a:solidFill>
        </p:grpSpPr>
        <p:sp>
          <p:nvSpPr>
            <p:cNvPr id="66" name="Google Shape;23024;p82"/>
            <p:cNvSpPr/>
            <p:nvPr/>
          </p:nvSpPr>
          <p:spPr>
            <a:xfrm>
              <a:off x="2507425" y="1792400"/>
              <a:ext cx="740375" cy="740375"/>
            </a:xfrm>
            <a:custGeom>
              <a:avLst/>
              <a:gdLst/>
              <a:ahLst/>
              <a:cxnLst/>
              <a:rect l="l" t="t" r="r" b="b"/>
              <a:pathLst>
                <a:path w="29615" h="29615" extrusionOk="0">
                  <a:moveTo>
                    <a:pt x="14810" y="1"/>
                  </a:moveTo>
                  <a:cubicBezTo>
                    <a:pt x="6631" y="1"/>
                    <a:pt x="1" y="6631"/>
                    <a:pt x="1" y="14809"/>
                  </a:cubicBezTo>
                  <a:cubicBezTo>
                    <a:pt x="1" y="22988"/>
                    <a:pt x="6631" y="29615"/>
                    <a:pt x="14810" y="29615"/>
                  </a:cubicBezTo>
                  <a:cubicBezTo>
                    <a:pt x="22988" y="29615"/>
                    <a:pt x="29615" y="22988"/>
                    <a:pt x="29615" y="14809"/>
                  </a:cubicBezTo>
                  <a:cubicBezTo>
                    <a:pt x="29615" y="6631"/>
                    <a:pt x="22988" y="1"/>
                    <a:pt x="14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3025;p82"/>
            <p:cNvSpPr/>
            <p:nvPr/>
          </p:nvSpPr>
          <p:spPr>
            <a:xfrm>
              <a:off x="2332275" y="1617275"/>
              <a:ext cx="1090775" cy="1273950"/>
            </a:xfrm>
            <a:custGeom>
              <a:avLst/>
              <a:gdLst/>
              <a:ahLst/>
              <a:cxnLst/>
              <a:rect l="l" t="t" r="r" b="b"/>
              <a:pathLst>
                <a:path w="43631" h="50958" extrusionOk="0">
                  <a:moveTo>
                    <a:pt x="21816" y="0"/>
                  </a:moveTo>
                  <a:cubicBezTo>
                    <a:pt x="9786" y="0"/>
                    <a:pt x="1" y="9788"/>
                    <a:pt x="1" y="21814"/>
                  </a:cubicBezTo>
                  <a:cubicBezTo>
                    <a:pt x="12" y="22289"/>
                    <a:pt x="402" y="22672"/>
                    <a:pt x="880" y="22672"/>
                  </a:cubicBezTo>
                  <a:cubicBezTo>
                    <a:pt x="1355" y="22672"/>
                    <a:pt x="1745" y="22289"/>
                    <a:pt x="1756" y="21814"/>
                  </a:cubicBezTo>
                  <a:cubicBezTo>
                    <a:pt x="1756" y="10757"/>
                    <a:pt x="10754" y="1755"/>
                    <a:pt x="21812" y="1755"/>
                  </a:cubicBezTo>
                  <a:cubicBezTo>
                    <a:pt x="32869" y="1755"/>
                    <a:pt x="41871" y="10753"/>
                    <a:pt x="41871" y="21814"/>
                  </a:cubicBezTo>
                  <a:cubicBezTo>
                    <a:pt x="41871" y="32872"/>
                    <a:pt x="32873" y="41870"/>
                    <a:pt x="21816" y="41870"/>
                  </a:cubicBezTo>
                  <a:cubicBezTo>
                    <a:pt x="21329" y="41870"/>
                    <a:pt x="20936" y="42263"/>
                    <a:pt x="20936" y="42750"/>
                  </a:cubicBezTo>
                  <a:lnTo>
                    <a:pt x="20936" y="50957"/>
                  </a:lnTo>
                  <a:lnTo>
                    <a:pt x="22691" y="50942"/>
                  </a:lnTo>
                  <a:lnTo>
                    <a:pt x="22691" y="43610"/>
                  </a:lnTo>
                  <a:cubicBezTo>
                    <a:pt x="34317" y="43147"/>
                    <a:pt x="43630" y="33547"/>
                    <a:pt x="43627" y="21814"/>
                  </a:cubicBezTo>
                  <a:cubicBezTo>
                    <a:pt x="43627" y="9785"/>
                    <a:pt x="33842" y="0"/>
                    <a:pt x="218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3026;p82"/>
            <p:cNvSpPr/>
            <p:nvPr/>
          </p:nvSpPr>
          <p:spPr>
            <a:xfrm>
              <a:off x="2727925" y="2771175"/>
              <a:ext cx="300950" cy="173300"/>
            </a:xfrm>
            <a:custGeom>
              <a:avLst/>
              <a:gdLst/>
              <a:ahLst/>
              <a:cxnLst/>
              <a:rect l="l" t="t" r="r" b="b"/>
              <a:pathLst>
                <a:path w="12038" h="6932" extrusionOk="0">
                  <a:moveTo>
                    <a:pt x="11088" y="1"/>
                  </a:moveTo>
                  <a:cubicBezTo>
                    <a:pt x="10863" y="1"/>
                    <a:pt x="10637" y="87"/>
                    <a:pt x="10465" y="260"/>
                  </a:cubicBezTo>
                  <a:lnTo>
                    <a:pt x="6869" y="3859"/>
                  </a:lnTo>
                  <a:lnTo>
                    <a:pt x="5982" y="4742"/>
                  </a:lnTo>
                  <a:lnTo>
                    <a:pt x="5110" y="3874"/>
                  </a:lnTo>
                  <a:lnTo>
                    <a:pt x="1496" y="260"/>
                  </a:lnTo>
                  <a:cubicBezTo>
                    <a:pt x="1342" y="153"/>
                    <a:pt x="1165" y="102"/>
                    <a:pt x="990" y="102"/>
                  </a:cubicBezTo>
                  <a:cubicBezTo>
                    <a:pt x="731" y="102"/>
                    <a:pt x="475" y="214"/>
                    <a:pt x="297" y="427"/>
                  </a:cubicBezTo>
                  <a:cubicBezTo>
                    <a:pt x="1" y="783"/>
                    <a:pt x="27" y="1306"/>
                    <a:pt x="353" y="1636"/>
                  </a:cubicBezTo>
                  <a:lnTo>
                    <a:pt x="5388" y="6675"/>
                  </a:lnTo>
                  <a:cubicBezTo>
                    <a:pt x="5561" y="6846"/>
                    <a:pt x="5785" y="6931"/>
                    <a:pt x="6010" y="6931"/>
                  </a:cubicBezTo>
                  <a:cubicBezTo>
                    <a:pt x="6234" y="6931"/>
                    <a:pt x="6459" y="6846"/>
                    <a:pt x="6632" y="6675"/>
                  </a:cubicBezTo>
                  <a:lnTo>
                    <a:pt x="11667" y="1636"/>
                  </a:lnTo>
                  <a:cubicBezTo>
                    <a:pt x="12019" y="1250"/>
                    <a:pt x="12038" y="668"/>
                    <a:pt x="11711" y="260"/>
                  </a:cubicBezTo>
                  <a:cubicBezTo>
                    <a:pt x="11539" y="87"/>
                    <a:pt x="11313" y="1"/>
                    <a:pt x="11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23027;p82"/>
          <p:cNvGrpSpPr/>
          <p:nvPr/>
        </p:nvGrpSpPr>
        <p:grpSpPr>
          <a:xfrm>
            <a:off x="3897704" y="2010397"/>
            <a:ext cx="1609999" cy="1886569"/>
            <a:chOff x="1285250" y="1617275"/>
            <a:chExt cx="1090650" cy="1327200"/>
          </a:xfrm>
          <a:solidFill>
            <a:schemeClr val="accent2"/>
          </a:solidFill>
        </p:grpSpPr>
        <p:sp>
          <p:nvSpPr>
            <p:cNvPr id="63" name="Google Shape;23028;p82"/>
            <p:cNvSpPr/>
            <p:nvPr/>
          </p:nvSpPr>
          <p:spPr>
            <a:xfrm>
              <a:off x="1460300" y="1792400"/>
              <a:ext cx="740475" cy="740375"/>
            </a:xfrm>
            <a:custGeom>
              <a:avLst/>
              <a:gdLst/>
              <a:ahLst/>
              <a:cxnLst/>
              <a:rect l="l" t="t" r="r" b="b"/>
              <a:pathLst>
                <a:path w="29619" h="29615" extrusionOk="0">
                  <a:moveTo>
                    <a:pt x="14809" y="1"/>
                  </a:moveTo>
                  <a:cubicBezTo>
                    <a:pt x="6631" y="1"/>
                    <a:pt x="0" y="6631"/>
                    <a:pt x="0" y="14809"/>
                  </a:cubicBezTo>
                  <a:cubicBezTo>
                    <a:pt x="0" y="22988"/>
                    <a:pt x="6631" y="29615"/>
                    <a:pt x="14809" y="29615"/>
                  </a:cubicBezTo>
                  <a:cubicBezTo>
                    <a:pt x="22987" y="29615"/>
                    <a:pt x="29618" y="22988"/>
                    <a:pt x="29618" y="14809"/>
                  </a:cubicBezTo>
                  <a:cubicBezTo>
                    <a:pt x="29618" y="6631"/>
                    <a:pt x="22987" y="1"/>
                    <a:pt x="148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23029;p82"/>
            <p:cNvSpPr/>
            <p:nvPr/>
          </p:nvSpPr>
          <p:spPr>
            <a:xfrm>
              <a:off x="1285250" y="1617275"/>
              <a:ext cx="1090650" cy="1273950"/>
            </a:xfrm>
            <a:custGeom>
              <a:avLst/>
              <a:gdLst/>
              <a:ahLst/>
              <a:cxnLst/>
              <a:rect l="l" t="t" r="r" b="b"/>
              <a:pathLst>
                <a:path w="43626" h="50958" extrusionOk="0">
                  <a:moveTo>
                    <a:pt x="21811" y="0"/>
                  </a:moveTo>
                  <a:cubicBezTo>
                    <a:pt x="9785" y="0"/>
                    <a:pt x="0" y="9788"/>
                    <a:pt x="0" y="21814"/>
                  </a:cubicBezTo>
                  <a:cubicBezTo>
                    <a:pt x="8" y="22289"/>
                    <a:pt x="401" y="22672"/>
                    <a:pt x="876" y="22672"/>
                  </a:cubicBezTo>
                  <a:cubicBezTo>
                    <a:pt x="1355" y="22672"/>
                    <a:pt x="1744" y="22289"/>
                    <a:pt x="1755" y="21814"/>
                  </a:cubicBezTo>
                  <a:cubicBezTo>
                    <a:pt x="1755" y="10757"/>
                    <a:pt x="10754" y="1755"/>
                    <a:pt x="21811" y="1755"/>
                  </a:cubicBezTo>
                  <a:cubicBezTo>
                    <a:pt x="32869" y="1755"/>
                    <a:pt x="41867" y="10753"/>
                    <a:pt x="41867" y="21814"/>
                  </a:cubicBezTo>
                  <a:cubicBezTo>
                    <a:pt x="41871" y="32872"/>
                    <a:pt x="32869" y="41870"/>
                    <a:pt x="21811" y="41870"/>
                  </a:cubicBezTo>
                  <a:cubicBezTo>
                    <a:pt x="21329" y="41870"/>
                    <a:pt x="20932" y="42263"/>
                    <a:pt x="20936" y="42750"/>
                  </a:cubicBezTo>
                  <a:lnTo>
                    <a:pt x="20936" y="50957"/>
                  </a:lnTo>
                  <a:lnTo>
                    <a:pt x="22691" y="50942"/>
                  </a:lnTo>
                  <a:lnTo>
                    <a:pt x="22691" y="43610"/>
                  </a:lnTo>
                  <a:cubicBezTo>
                    <a:pt x="34312" y="43147"/>
                    <a:pt x="43626" y="33547"/>
                    <a:pt x="43626" y="21814"/>
                  </a:cubicBezTo>
                  <a:cubicBezTo>
                    <a:pt x="43626" y="9785"/>
                    <a:pt x="33841" y="0"/>
                    <a:pt x="21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23030;p82"/>
            <p:cNvSpPr/>
            <p:nvPr/>
          </p:nvSpPr>
          <p:spPr>
            <a:xfrm>
              <a:off x="1680900" y="2771175"/>
              <a:ext cx="300850" cy="173300"/>
            </a:xfrm>
            <a:custGeom>
              <a:avLst/>
              <a:gdLst/>
              <a:ahLst/>
              <a:cxnLst/>
              <a:rect l="l" t="t" r="r" b="b"/>
              <a:pathLst>
                <a:path w="12034" h="6932" extrusionOk="0">
                  <a:moveTo>
                    <a:pt x="11086" y="1"/>
                  </a:moveTo>
                  <a:cubicBezTo>
                    <a:pt x="10860" y="1"/>
                    <a:pt x="10635" y="87"/>
                    <a:pt x="10464" y="260"/>
                  </a:cubicBezTo>
                  <a:lnTo>
                    <a:pt x="6865" y="3859"/>
                  </a:lnTo>
                  <a:lnTo>
                    <a:pt x="5978" y="4742"/>
                  </a:lnTo>
                  <a:lnTo>
                    <a:pt x="5110" y="3874"/>
                  </a:lnTo>
                  <a:lnTo>
                    <a:pt x="1495" y="260"/>
                  </a:lnTo>
                  <a:cubicBezTo>
                    <a:pt x="1341" y="153"/>
                    <a:pt x="1165" y="102"/>
                    <a:pt x="989" y="102"/>
                  </a:cubicBezTo>
                  <a:cubicBezTo>
                    <a:pt x="730" y="102"/>
                    <a:pt x="474" y="214"/>
                    <a:pt x="297" y="427"/>
                  </a:cubicBezTo>
                  <a:cubicBezTo>
                    <a:pt x="0" y="783"/>
                    <a:pt x="22" y="1306"/>
                    <a:pt x="349" y="1636"/>
                  </a:cubicBezTo>
                  <a:lnTo>
                    <a:pt x="5388" y="6675"/>
                  </a:lnTo>
                  <a:cubicBezTo>
                    <a:pt x="5559" y="6846"/>
                    <a:pt x="5783" y="6931"/>
                    <a:pt x="6008" y="6931"/>
                  </a:cubicBezTo>
                  <a:cubicBezTo>
                    <a:pt x="6233" y="6931"/>
                    <a:pt x="6458" y="6846"/>
                    <a:pt x="6631" y="6675"/>
                  </a:cubicBezTo>
                  <a:lnTo>
                    <a:pt x="11666" y="1636"/>
                  </a:lnTo>
                  <a:cubicBezTo>
                    <a:pt x="12015" y="1250"/>
                    <a:pt x="12034" y="668"/>
                    <a:pt x="11711" y="260"/>
                  </a:cubicBezTo>
                  <a:cubicBezTo>
                    <a:pt x="11538" y="87"/>
                    <a:pt x="11312" y="1"/>
                    <a:pt x="1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23031;p82"/>
          <p:cNvGrpSpPr/>
          <p:nvPr/>
        </p:nvGrpSpPr>
        <p:grpSpPr>
          <a:xfrm>
            <a:off x="1142056" y="2010397"/>
            <a:ext cx="1610146" cy="1886569"/>
            <a:chOff x="238125" y="1617275"/>
            <a:chExt cx="1090750" cy="1327200"/>
          </a:xfrm>
          <a:solidFill>
            <a:schemeClr val="tx2"/>
          </a:solidFill>
        </p:grpSpPr>
        <p:sp>
          <p:nvSpPr>
            <p:cNvPr id="60" name="Google Shape;23032;p82"/>
            <p:cNvSpPr/>
            <p:nvPr/>
          </p:nvSpPr>
          <p:spPr>
            <a:xfrm>
              <a:off x="413250" y="1792400"/>
              <a:ext cx="740375" cy="740375"/>
            </a:xfrm>
            <a:custGeom>
              <a:avLst/>
              <a:gdLst/>
              <a:ahLst/>
              <a:cxnLst/>
              <a:rect l="l" t="t" r="r" b="b"/>
              <a:pathLst>
                <a:path w="29615" h="29615" extrusionOk="0">
                  <a:moveTo>
                    <a:pt x="14810" y="1"/>
                  </a:moveTo>
                  <a:cubicBezTo>
                    <a:pt x="6631" y="1"/>
                    <a:pt x="1" y="6631"/>
                    <a:pt x="1" y="14809"/>
                  </a:cubicBezTo>
                  <a:cubicBezTo>
                    <a:pt x="1" y="22988"/>
                    <a:pt x="6631" y="29615"/>
                    <a:pt x="14810" y="29615"/>
                  </a:cubicBezTo>
                  <a:cubicBezTo>
                    <a:pt x="22988" y="29615"/>
                    <a:pt x="29615" y="22988"/>
                    <a:pt x="29615" y="14809"/>
                  </a:cubicBezTo>
                  <a:cubicBezTo>
                    <a:pt x="29615" y="6631"/>
                    <a:pt x="22988" y="1"/>
                    <a:pt x="14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23033;p82"/>
            <p:cNvSpPr/>
            <p:nvPr/>
          </p:nvSpPr>
          <p:spPr>
            <a:xfrm>
              <a:off x="238125" y="1617275"/>
              <a:ext cx="1090750" cy="1273950"/>
            </a:xfrm>
            <a:custGeom>
              <a:avLst/>
              <a:gdLst/>
              <a:ahLst/>
              <a:cxnLst/>
              <a:rect l="l" t="t" r="r" b="b"/>
              <a:pathLst>
                <a:path w="43630" h="50958" extrusionOk="0">
                  <a:moveTo>
                    <a:pt x="21815" y="0"/>
                  </a:moveTo>
                  <a:cubicBezTo>
                    <a:pt x="9785" y="0"/>
                    <a:pt x="0" y="9788"/>
                    <a:pt x="0" y="21814"/>
                  </a:cubicBezTo>
                  <a:cubicBezTo>
                    <a:pt x="11" y="22289"/>
                    <a:pt x="401" y="22672"/>
                    <a:pt x="879" y="22672"/>
                  </a:cubicBezTo>
                  <a:cubicBezTo>
                    <a:pt x="1354" y="22672"/>
                    <a:pt x="1744" y="22289"/>
                    <a:pt x="1755" y="21814"/>
                  </a:cubicBezTo>
                  <a:cubicBezTo>
                    <a:pt x="1755" y="10757"/>
                    <a:pt x="10753" y="1755"/>
                    <a:pt x="21811" y="1755"/>
                  </a:cubicBezTo>
                  <a:cubicBezTo>
                    <a:pt x="32869" y="1755"/>
                    <a:pt x="41870" y="10753"/>
                    <a:pt x="41870" y="21814"/>
                  </a:cubicBezTo>
                  <a:cubicBezTo>
                    <a:pt x="41870" y="32872"/>
                    <a:pt x="32872" y="41870"/>
                    <a:pt x="21815" y="41870"/>
                  </a:cubicBezTo>
                  <a:cubicBezTo>
                    <a:pt x="21329" y="41870"/>
                    <a:pt x="20935" y="42263"/>
                    <a:pt x="20935" y="42750"/>
                  </a:cubicBezTo>
                  <a:lnTo>
                    <a:pt x="20935" y="50957"/>
                  </a:lnTo>
                  <a:lnTo>
                    <a:pt x="22694" y="50942"/>
                  </a:lnTo>
                  <a:lnTo>
                    <a:pt x="22694" y="43610"/>
                  </a:lnTo>
                  <a:cubicBezTo>
                    <a:pt x="34316" y="43147"/>
                    <a:pt x="43629" y="33547"/>
                    <a:pt x="43626" y="21814"/>
                  </a:cubicBezTo>
                  <a:cubicBezTo>
                    <a:pt x="43626" y="9785"/>
                    <a:pt x="33841" y="0"/>
                    <a:pt x="218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23034;p82"/>
            <p:cNvSpPr/>
            <p:nvPr/>
          </p:nvSpPr>
          <p:spPr>
            <a:xfrm>
              <a:off x="633750" y="2771175"/>
              <a:ext cx="300950" cy="173300"/>
            </a:xfrm>
            <a:custGeom>
              <a:avLst/>
              <a:gdLst/>
              <a:ahLst/>
              <a:cxnLst/>
              <a:rect l="l" t="t" r="r" b="b"/>
              <a:pathLst>
                <a:path w="12038" h="6932" extrusionOk="0">
                  <a:moveTo>
                    <a:pt x="11088" y="1"/>
                  </a:moveTo>
                  <a:cubicBezTo>
                    <a:pt x="10863" y="1"/>
                    <a:pt x="10637" y="87"/>
                    <a:pt x="10465" y="260"/>
                  </a:cubicBezTo>
                  <a:lnTo>
                    <a:pt x="6869" y="3859"/>
                  </a:lnTo>
                  <a:lnTo>
                    <a:pt x="5982" y="4742"/>
                  </a:lnTo>
                  <a:lnTo>
                    <a:pt x="5110" y="3874"/>
                  </a:lnTo>
                  <a:lnTo>
                    <a:pt x="1496" y="260"/>
                  </a:lnTo>
                  <a:cubicBezTo>
                    <a:pt x="1342" y="153"/>
                    <a:pt x="1165" y="102"/>
                    <a:pt x="990" y="102"/>
                  </a:cubicBezTo>
                  <a:cubicBezTo>
                    <a:pt x="731" y="102"/>
                    <a:pt x="475" y="214"/>
                    <a:pt x="298" y="427"/>
                  </a:cubicBezTo>
                  <a:cubicBezTo>
                    <a:pt x="1" y="783"/>
                    <a:pt x="27" y="1306"/>
                    <a:pt x="353" y="1636"/>
                  </a:cubicBezTo>
                  <a:lnTo>
                    <a:pt x="5389" y="6675"/>
                  </a:lnTo>
                  <a:cubicBezTo>
                    <a:pt x="5561" y="6846"/>
                    <a:pt x="5786" y="6931"/>
                    <a:pt x="6010" y="6931"/>
                  </a:cubicBezTo>
                  <a:cubicBezTo>
                    <a:pt x="6235" y="6931"/>
                    <a:pt x="6459" y="6846"/>
                    <a:pt x="6632" y="6675"/>
                  </a:cubicBezTo>
                  <a:lnTo>
                    <a:pt x="11667" y="1636"/>
                  </a:lnTo>
                  <a:cubicBezTo>
                    <a:pt x="12019" y="1250"/>
                    <a:pt x="12038" y="668"/>
                    <a:pt x="11711" y="260"/>
                  </a:cubicBezTo>
                  <a:cubicBezTo>
                    <a:pt x="11539" y="87"/>
                    <a:pt x="11313" y="1"/>
                    <a:pt x="11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587261" y="4241119"/>
            <a:ext cx="2743629" cy="1113128"/>
            <a:chOff x="2551706" y="4283314"/>
            <a:chExt cx="1496823" cy="846404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6" y="4544648"/>
              <a:ext cx="1496823" cy="585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enemukan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tabung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sinar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katode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</a:t>
              </a:r>
              <a:endParaRPr lang="ko-KR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2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Karl Ferdinand Braun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3330890" y="4241122"/>
            <a:ext cx="2743629" cy="1790237"/>
            <a:chOff x="2551706" y="4283314"/>
            <a:chExt cx="1496823" cy="1361266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6" y="4544648"/>
              <a:ext cx="1496823" cy="1099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enyempurnakan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tabung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katode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menemukan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sifat-sifat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sinar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katode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</a:t>
              </a:r>
              <a:endParaRPr lang="ko-KR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2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Sir William Crookes 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6086407" y="4235847"/>
            <a:ext cx="2743629" cy="2128789"/>
            <a:chOff x="2551706" y="4283314"/>
            <a:chExt cx="1496823" cy="1618695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6" y="4544646"/>
              <a:ext cx="1496823" cy="1357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endapatkan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bahwa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sinar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katode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bukan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sinar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/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cahaya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tetapi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materi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(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partikel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) yang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sangat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kecil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</a:t>
              </a:r>
              <a:endParaRPr lang="ko-KR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2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Joseph John Thomson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8842019" y="4240636"/>
            <a:ext cx="2743629" cy="1790235"/>
            <a:chOff x="2551706" y="4283314"/>
            <a:chExt cx="1496823" cy="1361264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6" y="4544646"/>
              <a:ext cx="1496823" cy="1099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menemukan</a:t>
              </a:r>
              <a:r>
                <a:rPr 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muatan</a:t>
              </a:r>
              <a:r>
                <a:rPr 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dan</a:t>
              </a:r>
              <a:r>
                <a:rPr 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massa</a:t>
              </a:r>
              <a:r>
                <a:rPr 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elektron</a:t>
              </a:r>
              <a:r>
                <a:rPr 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dengan</a:t>
              </a:r>
              <a:r>
                <a:rPr 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percobaan</a:t>
              </a:r>
              <a:r>
                <a:rPr 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tetes</a:t>
              </a:r>
              <a:r>
                <a:rPr 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minyak</a:t>
              </a:r>
              <a:r>
                <a:rPr 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Millikan </a:t>
              </a:r>
              <a:endPara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2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Robert A. </a:t>
              </a:r>
              <a:r>
                <a:rPr 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Millikan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5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Partikel</a:t>
            </a:r>
            <a:r>
              <a:rPr lang="en-US" b="1" dirty="0" smtClean="0"/>
              <a:t> </a:t>
            </a:r>
            <a:r>
              <a:rPr lang="en-US" b="1" dirty="0" err="1" smtClean="0"/>
              <a:t>Penyusun</a:t>
            </a:r>
            <a:r>
              <a:rPr lang="en-US" b="1" dirty="0" smtClean="0"/>
              <a:t> Atom</a:t>
            </a:r>
            <a:endParaRPr lang="en-US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8373" y="1767507"/>
            <a:ext cx="4876574" cy="1632918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Tahun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1932,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James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Chadwick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menemukan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partikel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yang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serupa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dengan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gelombang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elektromagnetik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berenergi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tinggi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yang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tidak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dibelokkan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oleh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medan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listrik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maupun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medan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magnetik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1.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TextBox 89"/>
          <p:cNvSpPr txBox="1">
            <a:spLocks noChangeArrowheads="1"/>
          </p:cNvSpPr>
          <p:nvPr/>
        </p:nvSpPr>
        <p:spPr bwMode="auto">
          <a:xfrm>
            <a:off x="778373" y="1035866"/>
            <a:ext cx="355447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err="1" smtClean="0">
                <a:solidFill>
                  <a:schemeClr val="tx2"/>
                </a:solidFill>
                <a:latin typeface="+mn-lt"/>
              </a:rPr>
              <a:t>Penemuan</a:t>
            </a:r>
            <a:r>
              <a:rPr lang="en-US" altLang="zh-CN" sz="3200" b="1" dirty="0" smtClean="0">
                <a:solidFill>
                  <a:schemeClr val="tx2"/>
                </a:solidFill>
                <a:latin typeface="+mn-lt"/>
              </a:rPr>
              <a:t> Neutron</a:t>
            </a:r>
            <a:endParaRPr lang="en-US" altLang="zh-CN" sz="3200" b="1" dirty="0">
              <a:solidFill>
                <a:schemeClr val="tx2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412607"/>
                  </p:ext>
                </p:extLst>
              </p:nvPr>
            </p:nvGraphicFramePr>
            <p:xfrm>
              <a:off x="604811" y="3721202"/>
              <a:ext cx="10968064" cy="220192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142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142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9590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24301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9431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84747"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Partikel</a:t>
                          </a:r>
                        </a:p>
                      </a:txBody>
                      <a:tcPr marL="68580" marR="68580" anchor="ctr"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Penemu</a:t>
                          </a: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Massa (sma)</a:t>
                          </a: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Muatan</a:t>
                          </a: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Lambang</a:t>
                          </a: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en-US" sz="2200" b="1" dirty="0" smtClean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Massa (g)</a:t>
                          </a:r>
                          <a:endParaRPr lang="id-ID" altLang="en-US" sz="2200" b="1" dirty="0">
                            <a:solidFill>
                              <a:srgbClr val="FFFFFF"/>
                            </a:solidFill>
                            <a:latin typeface="+mn-lt"/>
                          </a:endParaRP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474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en-US" sz="2200" b="1" dirty="0" err="1" smtClean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Satuan</a:t>
                          </a:r>
                          <a:endParaRPr lang="id-ID" altLang="en-US" sz="2200" b="1" dirty="0">
                            <a:solidFill>
                              <a:srgbClr val="FFFFFF"/>
                            </a:solidFill>
                            <a:latin typeface="+mn-lt"/>
                          </a:endParaRP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en-US" sz="2200" b="1" dirty="0" smtClean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Coulomb</a:t>
                          </a:r>
                          <a:endParaRPr lang="id-ID" altLang="en-US" sz="2200" b="1" dirty="0">
                            <a:solidFill>
                              <a:srgbClr val="FFFFFF"/>
                            </a:solidFill>
                            <a:latin typeface="+mn-lt"/>
                          </a:endParaRP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1271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 dirty="0" err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Elektron</a:t>
                          </a:r>
                          <a:endParaRPr lang="en-US" sz="2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J.J. Thomson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0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-1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-1,6022</a:t>
                          </a:r>
                          <a:r>
                            <a:rPr lang="en-US" alt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 x 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-19</a:t>
                          </a:r>
                          <a:endParaRPr lang="en-US" sz="2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Pre>
                                  <m:sPrePr>
                                    <m:ctrlP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PrePr>
                                  <m:sub>
                                    <m: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−</m:t>
                                    </m:r>
                                    <m: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𝟎</m:t>
                                    </m:r>
                                  </m:sup>
                                  <m:e>
                                    <m: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𝒆</m:t>
                                    </m:r>
                                  </m:e>
                                </m:sPre>
                              </m:oMath>
                            </m:oMathPara>
                          </a14:m>
                          <a:endParaRPr lang="en-US" sz="2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9, 10939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 x 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-28</a:t>
                          </a:r>
                          <a:endParaRPr lang="en-US" sz="2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5144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Proton</a:t>
                          </a:r>
                        </a:p>
                      </a:txBody>
                      <a:tcPr marL="68580" marR="68580"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Goldstein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+1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+1,6022</a:t>
                          </a:r>
                          <a:r>
                            <a:rPr lang="en-US" alt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 x 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-19</a:t>
                          </a:r>
                          <a:endParaRPr lang="en-US" sz="2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Pre>
                                  <m:sPrePr>
                                    <m:ctrlP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PrePr>
                                  <m:sub>
                                    <m: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altLang="ko-KR" sz="2200" b="1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sup>
                                  <m:e>
                                    <m: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𝒑</m:t>
                                    </m:r>
                                  </m:e>
                                </m:sPre>
                              </m:oMath>
                            </m:oMathPara>
                          </a14:m>
                          <a:endParaRPr lang="en-US" sz="2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1,67262 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x 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-24</a:t>
                          </a:r>
                          <a:endParaRPr lang="en-US" sz="2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27194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Neutron</a:t>
                          </a:r>
                        </a:p>
                      </a:txBody>
                      <a:tcPr marL="68580" marR="68580"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J. Chadwick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0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0</a:t>
                          </a:r>
                          <a:endParaRPr lang="id-ID" altLang="en-US" sz="2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Pre>
                                  <m:sPrePr>
                                    <m:ctrlP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PrePr>
                                  <m:sub>
                                    <m: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𝟎</m:t>
                                    </m:r>
                                  </m:sub>
                                  <m:sup>
                                    <m: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sup>
                                  <m:e>
                                    <m:r>
                                      <a:rPr lang="en-US" altLang="ko-KR" sz="2200" b="1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𝒏</m:t>
                                    </m:r>
                                  </m:e>
                                </m:sPre>
                              </m:oMath>
                            </m:oMathPara>
                          </a14:m>
                          <a:endParaRPr lang="en-US" sz="2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1,67493 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x 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-24</a:t>
                          </a:r>
                          <a:endParaRPr lang="en-US" sz="2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412607"/>
                  </p:ext>
                </p:extLst>
              </p:nvPr>
            </p:nvGraphicFramePr>
            <p:xfrm>
              <a:off x="604811" y="3721202"/>
              <a:ext cx="10968064" cy="220192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14224"/>
                    <a:gridCol w="1614224"/>
                    <a:gridCol w="895903"/>
                    <a:gridCol w="1828800"/>
                    <a:gridCol w="1828800"/>
                    <a:gridCol w="1243013"/>
                    <a:gridCol w="1943100"/>
                  </a:tblGrid>
                  <a:tr h="426720"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Partikel</a:t>
                          </a:r>
                        </a:p>
                      </a:txBody>
                      <a:tcPr marL="68580" marR="68580" anchor="ctr"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Penemu</a:t>
                          </a: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Massa (sma)</a:t>
                          </a: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Muatan</a:t>
                          </a: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b="1" dirty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Lambang</a:t>
                          </a: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en-US" sz="2200" b="1" dirty="0" smtClean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Massa (g)</a:t>
                          </a:r>
                          <a:endParaRPr lang="id-ID" altLang="en-US" sz="2200" b="1" dirty="0">
                            <a:solidFill>
                              <a:srgbClr val="FFFFFF"/>
                            </a:solidFill>
                            <a:latin typeface="+mn-lt"/>
                          </a:endParaRP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</a:tr>
                  <a:tr h="42672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en-US" sz="2200" b="1" dirty="0" err="1" smtClean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Satuan</a:t>
                          </a:r>
                          <a:endParaRPr lang="id-ID" altLang="en-US" sz="2200" b="1" dirty="0">
                            <a:solidFill>
                              <a:srgbClr val="FFFFFF"/>
                            </a:solidFill>
                            <a:latin typeface="+mn-lt"/>
                          </a:endParaRP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en-US" sz="2200" b="1" dirty="0" smtClean="0">
                              <a:solidFill>
                                <a:srgbClr val="FFFFFF"/>
                              </a:solidFill>
                              <a:latin typeface="+mn-lt"/>
                            </a:rPr>
                            <a:t>Coulomb</a:t>
                          </a:r>
                          <a:endParaRPr lang="id-ID" altLang="en-US" sz="2200" b="1" dirty="0">
                            <a:solidFill>
                              <a:srgbClr val="FFFFFF"/>
                            </a:solidFill>
                            <a:latin typeface="+mn-lt"/>
                          </a:endParaRPr>
                        </a:p>
                      </a:txBody>
                      <a:tcPr marL="68580" marR="68580" anchor="ctr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5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50025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 dirty="0" err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Elektron</a:t>
                          </a:r>
                          <a:endParaRPr lang="en-US" sz="2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J.J. Thomson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0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-1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-1,6022</a:t>
                          </a:r>
                          <a:r>
                            <a:rPr lang="en-US" alt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 x 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-19</a:t>
                          </a:r>
                          <a:endParaRPr lang="en-US" sz="2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626471" t="-197297" r="-157843" b="-2216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9, 10939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 x 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-28</a:t>
                          </a:r>
                          <a:endParaRPr lang="en-US" sz="2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448437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Proton</a:t>
                          </a:r>
                        </a:p>
                      </a:txBody>
                      <a:tcPr marL="68580" marR="68580"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Goldstein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+1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+1,6022</a:t>
                          </a:r>
                          <a:r>
                            <a:rPr lang="en-US" alt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 x 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-19</a:t>
                          </a:r>
                          <a:endParaRPr lang="en-US" sz="2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626471" t="-297297" r="-157843" b="-1216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1,67262 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x 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-24</a:t>
                          </a:r>
                          <a:endParaRPr lang="en-US" sz="2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450025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Neutron</a:t>
                          </a:r>
                        </a:p>
                      </a:txBody>
                      <a:tcPr marL="68580" marR="68580"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20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J. Chadwick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id-ID" altLang="en-US" sz="2200" dirty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0</a:t>
                          </a: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0</a:t>
                          </a:r>
                          <a:endParaRPr lang="id-ID" altLang="en-US" sz="2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0">
                          <a:blip r:embed="rId3"/>
                          <a:stretch>
                            <a:fillRect l="-626471" t="-397297" r="-157843" b="-216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2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1,67493 </a:t>
                          </a:r>
                          <a:r>
                            <a:rPr lang="en-US" sz="2200" baseline="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x 10</a:t>
                          </a:r>
                          <a:r>
                            <a:rPr lang="en-US" sz="2200" baseline="30000" dirty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+mn-lt"/>
                            </a:rPr>
                            <a:t>-24</a:t>
                          </a:r>
                          <a:endParaRPr lang="en-US" sz="220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</a:endParaRPr>
                        </a:p>
                      </a:txBody>
                      <a:tcPr marL="68580" marR="68580">
                        <a:lnL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905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3" name="Text Placeholder 4"/>
          <p:cNvSpPr txBox="1">
            <a:spLocks/>
          </p:cNvSpPr>
          <p:nvPr/>
        </p:nvSpPr>
        <p:spPr>
          <a:xfrm>
            <a:off x="6331448" y="1767506"/>
            <a:ext cx="4876574" cy="1632919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Sinar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tersebut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merupakan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partikel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netral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yang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terdapat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di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dalam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atom yang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massanya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sedikit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hampir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sama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dengan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proton yang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diberi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nama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neutron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3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animBg="1"/>
      <p:bldP spid="53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Partikel</a:t>
            </a:r>
            <a:r>
              <a:rPr lang="en-US" b="1" dirty="0" smtClean="0"/>
              <a:t> </a:t>
            </a:r>
            <a:r>
              <a:rPr lang="en-US" b="1" dirty="0" err="1" smtClean="0"/>
              <a:t>Penyusun</a:t>
            </a:r>
            <a:r>
              <a:rPr lang="en-US" b="1" dirty="0" smtClean="0"/>
              <a:t> Atom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/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3621978" y="3739848"/>
                <a:ext cx="4799985" cy="2424056"/>
              </a:xfrm>
              <a:ln>
                <a:solidFill>
                  <a:schemeClr val="accent3"/>
                </a:solidFill>
              </a:ln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dirty="0" err="1" smtClean="0"/>
                  <a:t>Contoh</a:t>
                </a:r>
                <a:r>
                  <a:rPr lang="en-US" b="1" dirty="0" smtClean="0"/>
                  <a:t>: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b="0" i="0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23</m:t>
                        </m:r>
                      </m:sub>
                      <m:sup>
                        <m:r>
                          <a:rPr lang="en-US" b="0" i="0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Na</m:t>
                        </m:r>
                      </m:e>
                    </m:sPre>
                  </m:oMath>
                </a14:m>
                <a:endParaRPr lang="en-US" b="1" dirty="0" smtClean="0"/>
              </a:p>
              <a:p>
                <a:pPr marL="0" indent="0">
                  <a:buNone/>
                </a:pPr>
                <a:r>
                  <a:rPr lang="en-US" dirty="0" smtClean="0"/>
                  <a:t>Atom Na </a:t>
                </a:r>
                <a:r>
                  <a:rPr lang="en-US" dirty="0" err="1" smtClean="0"/>
                  <a:t>mempunyai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nomor</a:t>
                </a:r>
                <a:r>
                  <a:rPr lang="en-US" dirty="0" smtClean="0"/>
                  <a:t> atom 11 </a:t>
                </a:r>
                <a:r>
                  <a:rPr lang="en-US" dirty="0" err="1" smtClean="0"/>
                  <a:t>dan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nomor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massa</a:t>
                </a:r>
                <a:r>
                  <a:rPr lang="en-US" dirty="0" smtClean="0"/>
                  <a:t> 23.</a:t>
                </a:r>
              </a:p>
              <a:p>
                <a:r>
                  <a:rPr lang="en-US" dirty="0" err="1" smtClean="0"/>
                  <a:t>Jumlah</a:t>
                </a:r>
                <a:r>
                  <a:rPr lang="en-US" dirty="0" smtClean="0"/>
                  <a:t> proton 	= 11</a:t>
                </a:r>
              </a:p>
              <a:p>
                <a:r>
                  <a:rPr lang="en-US" dirty="0" err="1" smtClean="0"/>
                  <a:t>Jumlah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elektron</a:t>
                </a:r>
                <a:r>
                  <a:rPr lang="en-US" dirty="0" smtClean="0"/>
                  <a:t> 	= 11</a:t>
                </a:r>
              </a:p>
              <a:p>
                <a:r>
                  <a:rPr lang="en-US" dirty="0" err="1" smtClean="0"/>
                  <a:t>Jumlah</a:t>
                </a:r>
                <a:r>
                  <a:rPr lang="en-US" dirty="0" smtClean="0"/>
                  <a:t> neutron 	= 23 – 11 = 12</a:t>
                </a:r>
                <a:endParaRPr lang="en-US" dirty="0"/>
              </a:p>
            </p:txBody>
          </p:sp>
        </mc:Choice>
        <mc:Fallback xmlns="">
          <p:sp>
            <p:nvSpPr>
              <p:cNvPr id="5" name="Tex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3621978" y="3739848"/>
                <a:ext cx="4799985" cy="2424056"/>
              </a:xfrm>
              <a:blipFill rotWithShape="0">
                <a:blip r:embed="rId3"/>
                <a:stretch>
                  <a:fillRect l="-1519" t="-1500" b="-5250"/>
                </a:stretch>
              </a:blipFill>
              <a:ln>
                <a:solidFill>
                  <a:schemeClr val="accent3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1.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329660" y="1711496"/>
            <a:ext cx="5424414" cy="1234692"/>
            <a:chOff x="1603824" y="1727168"/>
            <a:chExt cx="5424414" cy="1234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/>
                <p:cNvSpPr/>
                <p:nvPr/>
              </p:nvSpPr>
              <p:spPr>
                <a:xfrm>
                  <a:off x="3988888" y="1998580"/>
                  <a:ext cx="714683" cy="626967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solidFill>
                    <a:schemeClr val="accent5">
                      <a:lumMod val="40000"/>
                      <a:lumOff val="60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en-US" sz="320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PrePr>
                          <m:sub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A</m:t>
                            </m:r>
                          </m:sup>
                          <m:e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</m:sPre>
                      </m:oMath>
                    </m:oMathPara>
                  </a14:m>
                  <a:endParaRPr 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6" name="Rectangle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88888" y="1998580"/>
                  <a:ext cx="714683" cy="626967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  <a:ln>
                  <a:solidFill>
                    <a:schemeClr val="accent5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Rectangle 6"/>
            <p:cNvSpPr/>
            <p:nvPr/>
          </p:nvSpPr>
          <p:spPr>
            <a:xfrm>
              <a:off x="1603824" y="1727168"/>
              <a:ext cx="1815701" cy="444534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Nomor</a:t>
              </a:r>
              <a:r>
                <a:rPr lang="en-US" sz="2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sz="2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massa</a:t>
              </a:r>
              <a:endParaRPr lang="en-US" sz="2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603824" y="2517224"/>
              <a:ext cx="1815701" cy="44463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Nomor</a:t>
              </a:r>
              <a:r>
                <a:rPr lang="en-US" sz="2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atom</a:t>
              </a:r>
              <a:endParaRPr lang="en-US" sz="2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088713" y="2089848"/>
              <a:ext cx="1939525" cy="444534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Lambang</a:t>
              </a:r>
              <a:r>
                <a:rPr lang="en-US" sz="2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sz="2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unsur</a:t>
              </a:r>
              <a:r>
                <a:rPr lang="en-US" sz="2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endParaRPr lang="en-US" sz="2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2" name="Straight Arrow Connector 11"/>
            <p:cNvCxnSpPr>
              <a:stCxn id="7" idx="3"/>
            </p:cNvCxnSpPr>
            <p:nvPr/>
          </p:nvCxnSpPr>
          <p:spPr>
            <a:xfrm>
              <a:off x="3419525" y="1949435"/>
              <a:ext cx="569363" cy="140413"/>
            </a:xfrm>
            <a:prstGeom prst="straightConnector1">
              <a:avLst/>
            </a:prstGeom>
            <a:ln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1" idx="1"/>
              <a:endCxn id="6" idx="3"/>
            </p:cNvCxnSpPr>
            <p:nvPr/>
          </p:nvCxnSpPr>
          <p:spPr>
            <a:xfrm flipH="1" flipV="1">
              <a:off x="4703571" y="2312064"/>
              <a:ext cx="385142" cy="51"/>
            </a:xfrm>
            <a:prstGeom prst="straightConnector1">
              <a:avLst/>
            </a:prstGeom>
            <a:ln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10" idx="3"/>
            </p:cNvCxnSpPr>
            <p:nvPr/>
          </p:nvCxnSpPr>
          <p:spPr>
            <a:xfrm flipV="1">
              <a:off x="3419525" y="2517224"/>
              <a:ext cx="569363" cy="222318"/>
            </a:xfrm>
            <a:prstGeom prst="straightConnector1">
              <a:avLst/>
            </a:prstGeom>
            <a:ln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29"/>
          <p:cNvSpPr/>
          <p:nvPr/>
        </p:nvSpPr>
        <p:spPr>
          <a:xfrm>
            <a:off x="6023400" y="1166418"/>
            <a:ext cx="5734026" cy="225994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Massa atom =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proton +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neutron</a:t>
            </a:r>
          </a:p>
          <a:p>
            <a:r>
              <a:rPr lang="en-US" sz="2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Maka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Jumlah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proton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= </a:t>
            </a:r>
            <a:r>
              <a:rPr lang="en-US" sz="2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nomor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atom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Jumlah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elektron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=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jumlah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proton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hanya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jika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atom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pada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keadaan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netral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Jumlah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neutron  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=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nomor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nomor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atom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9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Partikel</a:t>
            </a:r>
            <a:r>
              <a:rPr lang="en-US" b="1" dirty="0" smtClean="0"/>
              <a:t> </a:t>
            </a:r>
            <a:r>
              <a:rPr lang="en-US" b="1" dirty="0" err="1" smtClean="0"/>
              <a:t>Penyusun</a:t>
            </a:r>
            <a:r>
              <a:rPr lang="en-US" b="1" dirty="0" smtClean="0"/>
              <a:t> Atom</a:t>
            </a:r>
            <a:endParaRPr lang="en-US" b="1" dirty="0"/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1.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186612"/>
              </p:ext>
            </p:extLst>
          </p:nvPr>
        </p:nvGraphicFramePr>
        <p:xfrm>
          <a:off x="2851757" y="2069029"/>
          <a:ext cx="8464126" cy="2865120"/>
        </p:xfrm>
        <a:graphic>
          <a:graphicData uri="http://schemas.openxmlformats.org/drawingml/2006/table">
            <a:tbl>
              <a:tblPr firstRow="1">
                <a:tableStyleId>{912C8C85-51F0-491E-9774-3900AFEF0FD7}</a:tableStyleId>
              </a:tblPr>
              <a:tblGrid>
                <a:gridCol w="142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7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7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71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68580" marR="68580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alt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Isotop</a:t>
                      </a:r>
                    </a:p>
                  </a:txBody>
                  <a:tcPr marL="68580" marR="6858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alt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Isoton</a:t>
                      </a:r>
                    </a:p>
                  </a:txBody>
                  <a:tcPr marL="68580" marR="6858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alt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Isobar</a:t>
                      </a:r>
                    </a:p>
                  </a:txBody>
                  <a:tcPr marL="68580" marR="6858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alt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Pengertian</a:t>
                      </a:r>
                    </a:p>
                  </a:txBody>
                  <a:tcPr marL="68580" marR="68580"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Atom-atom</a:t>
                      </a:r>
                      <a:r>
                        <a:rPr lang="en-US" sz="2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proton yang 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sama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tetapi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neutronnya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berbeda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68580" marR="6858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Atom-atom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unsur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berbeda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maka</a:t>
                      </a:r>
                      <a:r>
                        <a:rPr lang="en-US" sz="22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220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proton </a:t>
                      </a:r>
                      <a:r>
                        <a:rPr lang="en-US" sz="2200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berbeda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tetapi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mempunyai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massa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sama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68580" marR="6858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Atom-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atom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US" sz="2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unsur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berbeda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tetapi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mempunyai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22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neutron yang </a:t>
                      </a:r>
                      <a:r>
                        <a:rPr lang="en-US" sz="2200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sama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68580" marR="6858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7" name="Google Shape;2116;p54"/>
          <p:cNvGrpSpPr/>
          <p:nvPr/>
        </p:nvGrpSpPr>
        <p:grpSpPr>
          <a:xfrm flipH="1">
            <a:off x="2479038" y="1933635"/>
            <a:ext cx="934259" cy="572521"/>
            <a:chOff x="7020722" y="3595000"/>
            <a:chExt cx="2002699" cy="1227270"/>
          </a:xfrm>
        </p:grpSpPr>
        <p:sp>
          <p:nvSpPr>
            <p:cNvPr id="18" name="Google Shape;2117;p54"/>
            <p:cNvSpPr/>
            <p:nvPr/>
          </p:nvSpPr>
          <p:spPr>
            <a:xfrm>
              <a:off x="7020722" y="3595000"/>
              <a:ext cx="2002699" cy="1227270"/>
            </a:xfrm>
            <a:custGeom>
              <a:avLst/>
              <a:gdLst/>
              <a:ahLst/>
              <a:cxnLst/>
              <a:rect l="l" t="t" r="r" b="b"/>
              <a:pathLst>
                <a:path w="31219" h="19132" extrusionOk="0">
                  <a:moveTo>
                    <a:pt x="21980" y="0"/>
                  </a:moveTo>
                  <a:cubicBezTo>
                    <a:pt x="18411" y="0"/>
                    <a:pt x="16046" y="5069"/>
                    <a:pt x="12428" y="5069"/>
                  </a:cubicBezTo>
                  <a:cubicBezTo>
                    <a:pt x="12334" y="5069"/>
                    <a:pt x="12240" y="5065"/>
                    <a:pt x="12145" y="5058"/>
                  </a:cubicBezTo>
                  <a:cubicBezTo>
                    <a:pt x="10185" y="4921"/>
                    <a:pt x="8522" y="3205"/>
                    <a:pt x="6574" y="3205"/>
                  </a:cubicBezTo>
                  <a:cubicBezTo>
                    <a:pt x="6498" y="3205"/>
                    <a:pt x="6423" y="3208"/>
                    <a:pt x="6346" y="3213"/>
                  </a:cubicBezTo>
                  <a:cubicBezTo>
                    <a:pt x="5382" y="3296"/>
                    <a:pt x="4549" y="3796"/>
                    <a:pt x="3834" y="4487"/>
                  </a:cubicBezTo>
                  <a:cubicBezTo>
                    <a:pt x="3382" y="4904"/>
                    <a:pt x="3001" y="5392"/>
                    <a:pt x="2667" y="5880"/>
                  </a:cubicBezTo>
                  <a:cubicBezTo>
                    <a:pt x="631" y="8892"/>
                    <a:pt x="0" y="14691"/>
                    <a:pt x="453" y="19132"/>
                  </a:cubicBezTo>
                  <a:lnTo>
                    <a:pt x="30885" y="19132"/>
                  </a:lnTo>
                  <a:cubicBezTo>
                    <a:pt x="31219" y="17310"/>
                    <a:pt x="30980" y="15262"/>
                    <a:pt x="30040" y="13929"/>
                  </a:cubicBezTo>
                  <a:cubicBezTo>
                    <a:pt x="29754" y="13512"/>
                    <a:pt x="29397" y="13155"/>
                    <a:pt x="28968" y="12917"/>
                  </a:cubicBezTo>
                  <a:cubicBezTo>
                    <a:pt x="28063" y="12416"/>
                    <a:pt x="26944" y="12119"/>
                    <a:pt x="26397" y="11238"/>
                  </a:cubicBezTo>
                  <a:cubicBezTo>
                    <a:pt x="25873" y="10392"/>
                    <a:pt x="26063" y="9321"/>
                    <a:pt x="26218" y="8333"/>
                  </a:cubicBezTo>
                  <a:cubicBezTo>
                    <a:pt x="26480" y="6642"/>
                    <a:pt x="26599" y="4868"/>
                    <a:pt x="26039" y="3249"/>
                  </a:cubicBezTo>
                  <a:cubicBezTo>
                    <a:pt x="25480" y="1629"/>
                    <a:pt x="24099" y="201"/>
                    <a:pt x="22384" y="22"/>
                  </a:cubicBezTo>
                  <a:cubicBezTo>
                    <a:pt x="22248" y="7"/>
                    <a:pt x="22113" y="0"/>
                    <a:pt x="219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118;p54"/>
            <p:cNvSpPr/>
            <p:nvPr/>
          </p:nvSpPr>
          <p:spPr>
            <a:xfrm>
              <a:off x="8074835" y="3846971"/>
              <a:ext cx="560414" cy="974978"/>
            </a:xfrm>
            <a:custGeom>
              <a:avLst/>
              <a:gdLst/>
              <a:ahLst/>
              <a:cxnLst/>
              <a:rect l="l" t="t" r="r" b="b"/>
              <a:pathLst>
                <a:path w="8736" h="15199" extrusionOk="0">
                  <a:moveTo>
                    <a:pt x="7274" y="0"/>
                  </a:moveTo>
                  <a:cubicBezTo>
                    <a:pt x="7252" y="0"/>
                    <a:pt x="7230" y="10"/>
                    <a:pt x="7214" y="35"/>
                  </a:cubicBezTo>
                  <a:cubicBezTo>
                    <a:pt x="5440" y="2309"/>
                    <a:pt x="3916" y="4809"/>
                    <a:pt x="2702" y="7429"/>
                  </a:cubicBezTo>
                  <a:cubicBezTo>
                    <a:pt x="2392" y="6369"/>
                    <a:pt x="2118" y="5298"/>
                    <a:pt x="1880" y="4226"/>
                  </a:cubicBezTo>
                  <a:cubicBezTo>
                    <a:pt x="2583" y="3285"/>
                    <a:pt x="3249" y="2321"/>
                    <a:pt x="3904" y="1357"/>
                  </a:cubicBezTo>
                  <a:cubicBezTo>
                    <a:pt x="3954" y="1274"/>
                    <a:pt x="3883" y="1198"/>
                    <a:pt x="3812" y="1198"/>
                  </a:cubicBezTo>
                  <a:cubicBezTo>
                    <a:pt x="3780" y="1198"/>
                    <a:pt x="3748" y="1213"/>
                    <a:pt x="3726" y="1249"/>
                  </a:cubicBezTo>
                  <a:cubicBezTo>
                    <a:pt x="3118" y="2178"/>
                    <a:pt x="2476" y="3071"/>
                    <a:pt x="1833" y="3964"/>
                  </a:cubicBezTo>
                  <a:cubicBezTo>
                    <a:pt x="1618" y="2893"/>
                    <a:pt x="1416" y="1797"/>
                    <a:pt x="1297" y="702"/>
                  </a:cubicBezTo>
                  <a:cubicBezTo>
                    <a:pt x="1291" y="636"/>
                    <a:pt x="1237" y="604"/>
                    <a:pt x="1187" y="604"/>
                  </a:cubicBezTo>
                  <a:cubicBezTo>
                    <a:pt x="1136" y="604"/>
                    <a:pt x="1088" y="636"/>
                    <a:pt x="1094" y="702"/>
                  </a:cubicBezTo>
                  <a:cubicBezTo>
                    <a:pt x="1237" y="1880"/>
                    <a:pt x="1416" y="3059"/>
                    <a:pt x="1678" y="4202"/>
                  </a:cubicBezTo>
                  <a:cubicBezTo>
                    <a:pt x="1642" y="4250"/>
                    <a:pt x="1654" y="4274"/>
                    <a:pt x="1702" y="4309"/>
                  </a:cubicBezTo>
                  <a:cubicBezTo>
                    <a:pt x="1940" y="5452"/>
                    <a:pt x="2237" y="6583"/>
                    <a:pt x="2595" y="7703"/>
                  </a:cubicBezTo>
                  <a:cubicBezTo>
                    <a:pt x="2035" y="8929"/>
                    <a:pt x="1523" y="10203"/>
                    <a:pt x="1083" y="11489"/>
                  </a:cubicBezTo>
                  <a:cubicBezTo>
                    <a:pt x="678" y="12668"/>
                    <a:pt x="321" y="13858"/>
                    <a:pt x="23" y="15061"/>
                  </a:cubicBezTo>
                  <a:cubicBezTo>
                    <a:pt x="1" y="15141"/>
                    <a:pt x="68" y="15199"/>
                    <a:pt x="132" y="15199"/>
                  </a:cubicBezTo>
                  <a:cubicBezTo>
                    <a:pt x="173" y="15199"/>
                    <a:pt x="211" y="15176"/>
                    <a:pt x="225" y="15120"/>
                  </a:cubicBezTo>
                  <a:cubicBezTo>
                    <a:pt x="392" y="14477"/>
                    <a:pt x="571" y="13834"/>
                    <a:pt x="761" y="13203"/>
                  </a:cubicBezTo>
                  <a:cubicBezTo>
                    <a:pt x="785" y="13203"/>
                    <a:pt x="785" y="13203"/>
                    <a:pt x="797" y="13191"/>
                  </a:cubicBezTo>
                  <a:cubicBezTo>
                    <a:pt x="2011" y="12441"/>
                    <a:pt x="3285" y="11775"/>
                    <a:pt x="4607" y="11227"/>
                  </a:cubicBezTo>
                  <a:cubicBezTo>
                    <a:pt x="5940" y="10655"/>
                    <a:pt x="7309" y="10215"/>
                    <a:pt x="8703" y="9834"/>
                  </a:cubicBezTo>
                  <a:cubicBezTo>
                    <a:pt x="8736" y="9800"/>
                    <a:pt x="8707" y="9641"/>
                    <a:pt x="8605" y="9641"/>
                  </a:cubicBezTo>
                  <a:cubicBezTo>
                    <a:pt x="8598" y="9641"/>
                    <a:pt x="8591" y="9642"/>
                    <a:pt x="8583" y="9643"/>
                  </a:cubicBezTo>
                  <a:cubicBezTo>
                    <a:pt x="7405" y="9929"/>
                    <a:pt x="6262" y="10298"/>
                    <a:pt x="5119" y="10751"/>
                  </a:cubicBezTo>
                  <a:cubicBezTo>
                    <a:pt x="5309" y="9786"/>
                    <a:pt x="5583" y="8834"/>
                    <a:pt x="5964" y="7917"/>
                  </a:cubicBezTo>
                  <a:cubicBezTo>
                    <a:pt x="5986" y="7843"/>
                    <a:pt x="5922" y="7793"/>
                    <a:pt x="5858" y="7793"/>
                  </a:cubicBezTo>
                  <a:cubicBezTo>
                    <a:pt x="5819" y="7793"/>
                    <a:pt x="5780" y="7812"/>
                    <a:pt x="5762" y="7857"/>
                  </a:cubicBezTo>
                  <a:cubicBezTo>
                    <a:pt x="5381" y="8810"/>
                    <a:pt x="5095" y="9810"/>
                    <a:pt x="4904" y="10834"/>
                  </a:cubicBezTo>
                  <a:cubicBezTo>
                    <a:pt x="3476" y="11417"/>
                    <a:pt x="2106" y="12120"/>
                    <a:pt x="797" y="12906"/>
                  </a:cubicBezTo>
                  <a:cubicBezTo>
                    <a:pt x="1856" y="9489"/>
                    <a:pt x="3369" y="6191"/>
                    <a:pt x="5274" y="3154"/>
                  </a:cubicBezTo>
                  <a:cubicBezTo>
                    <a:pt x="5928" y="2131"/>
                    <a:pt x="6631" y="1130"/>
                    <a:pt x="7357" y="154"/>
                  </a:cubicBezTo>
                  <a:cubicBezTo>
                    <a:pt x="7410" y="84"/>
                    <a:pt x="7339" y="0"/>
                    <a:pt x="72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119;p54"/>
            <p:cNvSpPr/>
            <p:nvPr/>
          </p:nvSpPr>
          <p:spPr>
            <a:xfrm>
              <a:off x="7233251" y="4046791"/>
              <a:ext cx="502230" cy="774068"/>
            </a:xfrm>
            <a:custGeom>
              <a:avLst/>
              <a:gdLst/>
              <a:ahLst/>
              <a:cxnLst/>
              <a:rect l="l" t="t" r="r" b="b"/>
              <a:pathLst>
                <a:path w="7829" h="12067" extrusionOk="0">
                  <a:moveTo>
                    <a:pt x="2949" y="1"/>
                  </a:moveTo>
                  <a:cubicBezTo>
                    <a:pt x="2897" y="1"/>
                    <a:pt x="2849" y="34"/>
                    <a:pt x="2855" y="99"/>
                  </a:cubicBezTo>
                  <a:cubicBezTo>
                    <a:pt x="3141" y="2397"/>
                    <a:pt x="3486" y="4671"/>
                    <a:pt x="3915" y="6933"/>
                  </a:cubicBezTo>
                  <a:cubicBezTo>
                    <a:pt x="3248" y="6445"/>
                    <a:pt x="2593" y="5909"/>
                    <a:pt x="1962" y="5338"/>
                  </a:cubicBezTo>
                  <a:cubicBezTo>
                    <a:pt x="1652" y="5064"/>
                    <a:pt x="1343" y="4766"/>
                    <a:pt x="1021" y="4445"/>
                  </a:cubicBezTo>
                  <a:cubicBezTo>
                    <a:pt x="747" y="4147"/>
                    <a:pt x="402" y="3873"/>
                    <a:pt x="224" y="3492"/>
                  </a:cubicBezTo>
                  <a:cubicBezTo>
                    <a:pt x="208" y="3462"/>
                    <a:pt x="178" y="3448"/>
                    <a:pt x="146" y="3448"/>
                  </a:cubicBezTo>
                  <a:cubicBezTo>
                    <a:pt x="78" y="3448"/>
                    <a:pt x="1" y="3507"/>
                    <a:pt x="33" y="3588"/>
                  </a:cubicBezTo>
                  <a:cubicBezTo>
                    <a:pt x="164" y="3957"/>
                    <a:pt x="509" y="4242"/>
                    <a:pt x="771" y="4528"/>
                  </a:cubicBezTo>
                  <a:cubicBezTo>
                    <a:pt x="1105" y="4850"/>
                    <a:pt x="1426" y="5183"/>
                    <a:pt x="1783" y="5493"/>
                  </a:cubicBezTo>
                  <a:cubicBezTo>
                    <a:pt x="2474" y="6100"/>
                    <a:pt x="3164" y="6683"/>
                    <a:pt x="3915" y="7231"/>
                  </a:cubicBezTo>
                  <a:cubicBezTo>
                    <a:pt x="3938" y="7243"/>
                    <a:pt x="3962" y="7243"/>
                    <a:pt x="3974" y="7243"/>
                  </a:cubicBezTo>
                  <a:cubicBezTo>
                    <a:pt x="4105" y="7921"/>
                    <a:pt x="4236" y="8588"/>
                    <a:pt x="4379" y="9243"/>
                  </a:cubicBezTo>
                  <a:cubicBezTo>
                    <a:pt x="4343" y="9291"/>
                    <a:pt x="4379" y="9326"/>
                    <a:pt x="4403" y="9362"/>
                  </a:cubicBezTo>
                  <a:lnTo>
                    <a:pt x="4403" y="9374"/>
                  </a:lnTo>
                  <a:cubicBezTo>
                    <a:pt x="4593" y="10255"/>
                    <a:pt x="4760" y="11136"/>
                    <a:pt x="4998" y="11993"/>
                  </a:cubicBezTo>
                  <a:cubicBezTo>
                    <a:pt x="5012" y="12045"/>
                    <a:pt x="5052" y="12067"/>
                    <a:pt x="5093" y="12067"/>
                  </a:cubicBezTo>
                  <a:cubicBezTo>
                    <a:pt x="5158" y="12067"/>
                    <a:pt x="5227" y="12013"/>
                    <a:pt x="5212" y="11934"/>
                  </a:cubicBezTo>
                  <a:cubicBezTo>
                    <a:pt x="5046" y="11172"/>
                    <a:pt x="4855" y="10422"/>
                    <a:pt x="4688" y="9648"/>
                  </a:cubicBezTo>
                  <a:cubicBezTo>
                    <a:pt x="4653" y="9505"/>
                    <a:pt x="4629" y="9374"/>
                    <a:pt x="4593" y="9231"/>
                  </a:cubicBezTo>
                  <a:cubicBezTo>
                    <a:pt x="5665" y="7040"/>
                    <a:pt x="6724" y="4850"/>
                    <a:pt x="7796" y="2683"/>
                  </a:cubicBezTo>
                  <a:cubicBezTo>
                    <a:pt x="7829" y="2609"/>
                    <a:pt x="7754" y="2535"/>
                    <a:pt x="7685" y="2535"/>
                  </a:cubicBezTo>
                  <a:cubicBezTo>
                    <a:pt x="7654" y="2535"/>
                    <a:pt x="7624" y="2550"/>
                    <a:pt x="7605" y="2587"/>
                  </a:cubicBezTo>
                  <a:lnTo>
                    <a:pt x="4522" y="8933"/>
                  </a:lnTo>
                  <a:cubicBezTo>
                    <a:pt x="4415" y="8410"/>
                    <a:pt x="4296" y="7886"/>
                    <a:pt x="4212" y="7350"/>
                  </a:cubicBezTo>
                  <a:cubicBezTo>
                    <a:pt x="3915" y="5838"/>
                    <a:pt x="3653" y="4302"/>
                    <a:pt x="3426" y="2766"/>
                  </a:cubicBezTo>
                  <a:cubicBezTo>
                    <a:pt x="3283" y="1873"/>
                    <a:pt x="3164" y="980"/>
                    <a:pt x="3069" y="99"/>
                  </a:cubicBezTo>
                  <a:cubicBezTo>
                    <a:pt x="3057" y="34"/>
                    <a:pt x="3001" y="1"/>
                    <a:pt x="29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2120;p54"/>
          <p:cNvGrpSpPr/>
          <p:nvPr/>
        </p:nvGrpSpPr>
        <p:grpSpPr>
          <a:xfrm flipH="1">
            <a:off x="3079862" y="1955578"/>
            <a:ext cx="1359664" cy="528634"/>
            <a:chOff x="2004700" y="3926200"/>
            <a:chExt cx="1044500" cy="350375"/>
          </a:xfrm>
        </p:grpSpPr>
        <p:sp>
          <p:nvSpPr>
            <p:cNvPr id="22" name="Google Shape;2121;p54"/>
            <p:cNvSpPr/>
            <p:nvPr/>
          </p:nvSpPr>
          <p:spPr>
            <a:xfrm>
              <a:off x="2192525" y="4158675"/>
              <a:ext cx="597425" cy="117600"/>
            </a:xfrm>
            <a:custGeom>
              <a:avLst/>
              <a:gdLst/>
              <a:ahLst/>
              <a:cxnLst/>
              <a:rect l="l" t="t" r="r" b="b"/>
              <a:pathLst>
                <a:path w="23897" h="4704" extrusionOk="0">
                  <a:moveTo>
                    <a:pt x="0" y="1"/>
                  </a:moveTo>
                  <a:lnTo>
                    <a:pt x="0" y="4704"/>
                  </a:lnTo>
                  <a:lnTo>
                    <a:pt x="23896" y="4704"/>
                  </a:lnTo>
                  <a:lnTo>
                    <a:pt x="2389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122;p54"/>
            <p:cNvSpPr/>
            <p:nvPr/>
          </p:nvSpPr>
          <p:spPr>
            <a:xfrm>
              <a:off x="2524125" y="4158975"/>
              <a:ext cx="525075" cy="117600"/>
            </a:xfrm>
            <a:custGeom>
              <a:avLst/>
              <a:gdLst/>
              <a:ahLst/>
              <a:cxnLst/>
              <a:rect l="l" t="t" r="r" b="b"/>
              <a:pathLst>
                <a:path w="21003" h="4704" extrusionOk="0">
                  <a:moveTo>
                    <a:pt x="0" y="0"/>
                  </a:moveTo>
                  <a:lnTo>
                    <a:pt x="0" y="4703"/>
                  </a:lnTo>
                  <a:lnTo>
                    <a:pt x="18645" y="4703"/>
                  </a:lnTo>
                  <a:cubicBezTo>
                    <a:pt x="19943" y="4703"/>
                    <a:pt x="21003" y="3644"/>
                    <a:pt x="21003" y="2346"/>
                  </a:cubicBezTo>
                  <a:cubicBezTo>
                    <a:pt x="21003" y="1048"/>
                    <a:pt x="19943" y="0"/>
                    <a:pt x="18645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123;p54"/>
            <p:cNvSpPr/>
            <p:nvPr/>
          </p:nvSpPr>
          <p:spPr>
            <a:xfrm>
              <a:off x="2524400" y="4187550"/>
              <a:ext cx="471525" cy="60150"/>
            </a:xfrm>
            <a:custGeom>
              <a:avLst/>
              <a:gdLst/>
              <a:ahLst/>
              <a:cxnLst/>
              <a:rect l="l" t="t" r="r" b="b"/>
              <a:pathLst>
                <a:path w="18861" h="2406" extrusionOk="0">
                  <a:moveTo>
                    <a:pt x="1" y="0"/>
                  </a:moveTo>
                  <a:lnTo>
                    <a:pt x="1" y="2406"/>
                  </a:lnTo>
                  <a:lnTo>
                    <a:pt x="18860" y="2406"/>
                  </a:lnTo>
                  <a:lnTo>
                    <a:pt x="188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124;p54"/>
            <p:cNvSpPr/>
            <p:nvPr/>
          </p:nvSpPr>
          <p:spPr>
            <a:xfrm>
              <a:off x="2192225" y="4187550"/>
              <a:ext cx="331900" cy="60150"/>
            </a:xfrm>
            <a:custGeom>
              <a:avLst/>
              <a:gdLst/>
              <a:ahLst/>
              <a:cxnLst/>
              <a:rect l="l" t="t" r="r" b="b"/>
              <a:pathLst>
                <a:path w="13276" h="2406" extrusionOk="0">
                  <a:moveTo>
                    <a:pt x="1" y="0"/>
                  </a:moveTo>
                  <a:lnTo>
                    <a:pt x="1" y="2406"/>
                  </a:lnTo>
                  <a:lnTo>
                    <a:pt x="13276" y="2406"/>
                  </a:lnTo>
                  <a:lnTo>
                    <a:pt x="1327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125;p54"/>
            <p:cNvSpPr/>
            <p:nvPr/>
          </p:nvSpPr>
          <p:spPr>
            <a:xfrm>
              <a:off x="2263675" y="4041100"/>
              <a:ext cx="597700" cy="117600"/>
            </a:xfrm>
            <a:custGeom>
              <a:avLst/>
              <a:gdLst/>
              <a:ahLst/>
              <a:cxnLst/>
              <a:rect l="l" t="t" r="r" b="b"/>
              <a:pathLst>
                <a:path w="23908" h="4704" extrusionOk="0">
                  <a:moveTo>
                    <a:pt x="0" y="1"/>
                  </a:moveTo>
                  <a:lnTo>
                    <a:pt x="0" y="4704"/>
                  </a:lnTo>
                  <a:lnTo>
                    <a:pt x="23908" y="4704"/>
                  </a:lnTo>
                  <a:lnTo>
                    <a:pt x="2390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126;p54"/>
            <p:cNvSpPr/>
            <p:nvPr/>
          </p:nvSpPr>
          <p:spPr>
            <a:xfrm>
              <a:off x="2004700" y="4041400"/>
              <a:ext cx="525100" cy="117600"/>
            </a:xfrm>
            <a:custGeom>
              <a:avLst/>
              <a:gdLst/>
              <a:ahLst/>
              <a:cxnLst/>
              <a:rect l="l" t="t" r="r" b="b"/>
              <a:pathLst>
                <a:path w="21004" h="4704" extrusionOk="0">
                  <a:moveTo>
                    <a:pt x="2358" y="1"/>
                  </a:moveTo>
                  <a:cubicBezTo>
                    <a:pt x="1060" y="1"/>
                    <a:pt x="1" y="1048"/>
                    <a:pt x="1" y="2346"/>
                  </a:cubicBezTo>
                  <a:cubicBezTo>
                    <a:pt x="1" y="3644"/>
                    <a:pt x="1060" y="4703"/>
                    <a:pt x="2358" y="4703"/>
                  </a:cubicBezTo>
                  <a:lnTo>
                    <a:pt x="21003" y="4703"/>
                  </a:lnTo>
                  <a:lnTo>
                    <a:pt x="2100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127;p54"/>
            <p:cNvSpPr/>
            <p:nvPr/>
          </p:nvSpPr>
          <p:spPr>
            <a:xfrm>
              <a:off x="2057975" y="4070275"/>
              <a:ext cx="471525" cy="60450"/>
            </a:xfrm>
            <a:custGeom>
              <a:avLst/>
              <a:gdLst/>
              <a:ahLst/>
              <a:cxnLst/>
              <a:rect l="l" t="t" r="r" b="b"/>
              <a:pathLst>
                <a:path w="18861" h="2418" extrusionOk="0">
                  <a:moveTo>
                    <a:pt x="1" y="0"/>
                  </a:moveTo>
                  <a:lnTo>
                    <a:pt x="1" y="2417"/>
                  </a:lnTo>
                  <a:lnTo>
                    <a:pt x="18860" y="2417"/>
                  </a:lnTo>
                  <a:lnTo>
                    <a:pt x="188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28;p54"/>
            <p:cNvSpPr/>
            <p:nvPr/>
          </p:nvSpPr>
          <p:spPr>
            <a:xfrm>
              <a:off x="2529775" y="4070275"/>
              <a:ext cx="331900" cy="60450"/>
            </a:xfrm>
            <a:custGeom>
              <a:avLst/>
              <a:gdLst/>
              <a:ahLst/>
              <a:cxnLst/>
              <a:rect l="l" t="t" r="r" b="b"/>
              <a:pathLst>
                <a:path w="13276" h="2418" extrusionOk="0">
                  <a:moveTo>
                    <a:pt x="0" y="0"/>
                  </a:moveTo>
                  <a:lnTo>
                    <a:pt x="0" y="2417"/>
                  </a:lnTo>
                  <a:lnTo>
                    <a:pt x="13276" y="2417"/>
                  </a:lnTo>
                  <a:lnTo>
                    <a:pt x="132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129;p54"/>
            <p:cNvSpPr/>
            <p:nvPr/>
          </p:nvSpPr>
          <p:spPr>
            <a:xfrm>
              <a:off x="2228250" y="4076525"/>
              <a:ext cx="49125" cy="47650"/>
            </a:xfrm>
            <a:custGeom>
              <a:avLst/>
              <a:gdLst/>
              <a:ahLst/>
              <a:cxnLst/>
              <a:rect l="l" t="t" r="r" b="b"/>
              <a:pathLst>
                <a:path w="1965" h="1906" extrusionOk="0">
                  <a:moveTo>
                    <a:pt x="0" y="0"/>
                  </a:moveTo>
                  <a:lnTo>
                    <a:pt x="0" y="1905"/>
                  </a:lnTo>
                  <a:lnTo>
                    <a:pt x="988" y="1524"/>
                  </a:lnTo>
                  <a:lnTo>
                    <a:pt x="1965" y="1905"/>
                  </a:lnTo>
                  <a:lnTo>
                    <a:pt x="196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130;p54"/>
            <p:cNvSpPr/>
            <p:nvPr/>
          </p:nvSpPr>
          <p:spPr>
            <a:xfrm>
              <a:off x="2428875" y="3926200"/>
              <a:ext cx="597400" cy="117600"/>
            </a:xfrm>
            <a:custGeom>
              <a:avLst/>
              <a:gdLst/>
              <a:ahLst/>
              <a:cxnLst/>
              <a:rect l="l" t="t" r="r" b="b"/>
              <a:pathLst>
                <a:path w="23896" h="4704" extrusionOk="0">
                  <a:moveTo>
                    <a:pt x="0" y="1"/>
                  </a:moveTo>
                  <a:lnTo>
                    <a:pt x="0" y="4704"/>
                  </a:lnTo>
                  <a:lnTo>
                    <a:pt x="23896" y="4704"/>
                  </a:lnTo>
                  <a:lnTo>
                    <a:pt x="23896" y="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smtClean="0"/>
                <a:t>  </a:t>
              </a:r>
              <a:endParaRPr dirty="0"/>
            </a:p>
          </p:txBody>
        </p:sp>
        <p:sp>
          <p:nvSpPr>
            <p:cNvPr id="34" name="Google Shape;2131;p54"/>
            <p:cNvSpPr/>
            <p:nvPr/>
          </p:nvSpPr>
          <p:spPr>
            <a:xfrm>
              <a:off x="2169600" y="3926200"/>
              <a:ext cx="525100" cy="117600"/>
            </a:xfrm>
            <a:custGeom>
              <a:avLst/>
              <a:gdLst/>
              <a:ahLst/>
              <a:cxnLst/>
              <a:rect l="l" t="t" r="r" b="b"/>
              <a:pathLst>
                <a:path w="21004" h="4704" extrusionOk="0">
                  <a:moveTo>
                    <a:pt x="2346" y="1"/>
                  </a:moveTo>
                  <a:cubicBezTo>
                    <a:pt x="1048" y="1"/>
                    <a:pt x="1" y="1060"/>
                    <a:pt x="1" y="2358"/>
                  </a:cubicBezTo>
                  <a:cubicBezTo>
                    <a:pt x="1" y="3656"/>
                    <a:pt x="1060" y="4704"/>
                    <a:pt x="2346" y="4704"/>
                  </a:cubicBezTo>
                  <a:lnTo>
                    <a:pt x="21003" y="4704"/>
                  </a:lnTo>
                  <a:lnTo>
                    <a:pt x="210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132;p54"/>
            <p:cNvSpPr/>
            <p:nvPr/>
          </p:nvSpPr>
          <p:spPr>
            <a:xfrm>
              <a:off x="2223175" y="3955375"/>
              <a:ext cx="471225" cy="60150"/>
            </a:xfrm>
            <a:custGeom>
              <a:avLst/>
              <a:gdLst/>
              <a:ahLst/>
              <a:cxnLst/>
              <a:rect l="l" t="t" r="r" b="b"/>
              <a:pathLst>
                <a:path w="18849" h="2406" extrusionOk="0">
                  <a:moveTo>
                    <a:pt x="1" y="1"/>
                  </a:moveTo>
                  <a:lnTo>
                    <a:pt x="1" y="2406"/>
                  </a:lnTo>
                  <a:lnTo>
                    <a:pt x="18848" y="2406"/>
                  </a:lnTo>
                  <a:lnTo>
                    <a:pt x="18848" y="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2134;p54"/>
            <p:cNvSpPr/>
            <p:nvPr/>
          </p:nvSpPr>
          <p:spPr>
            <a:xfrm>
              <a:off x="2393450" y="3961625"/>
              <a:ext cx="49125" cy="47350"/>
            </a:xfrm>
            <a:custGeom>
              <a:avLst/>
              <a:gdLst/>
              <a:ahLst/>
              <a:cxnLst/>
              <a:rect l="l" t="t" r="r" b="b"/>
              <a:pathLst>
                <a:path w="1965" h="1894" extrusionOk="0">
                  <a:moveTo>
                    <a:pt x="0" y="1"/>
                  </a:moveTo>
                  <a:lnTo>
                    <a:pt x="0" y="1894"/>
                  </a:lnTo>
                  <a:lnTo>
                    <a:pt x="988" y="1501"/>
                  </a:lnTo>
                  <a:lnTo>
                    <a:pt x="1965" y="1894"/>
                  </a:lnTo>
                  <a:lnTo>
                    <a:pt x="196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133;p54"/>
            <p:cNvSpPr/>
            <p:nvPr/>
          </p:nvSpPr>
          <p:spPr>
            <a:xfrm>
              <a:off x="2694675" y="3955375"/>
              <a:ext cx="331900" cy="60150"/>
            </a:xfrm>
            <a:custGeom>
              <a:avLst/>
              <a:gdLst/>
              <a:ahLst/>
              <a:cxnLst/>
              <a:rect l="l" t="t" r="r" b="b"/>
              <a:pathLst>
                <a:path w="13276" h="2406" extrusionOk="0">
                  <a:moveTo>
                    <a:pt x="0" y="1"/>
                  </a:moveTo>
                  <a:lnTo>
                    <a:pt x="0" y="2406"/>
                  </a:lnTo>
                  <a:lnTo>
                    <a:pt x="13276" y="2406"/>
                  </a:lnTo>
                  <a:lnTo>
                    <a:pt x="13276" y="1"/>
                  </a:lnTo>
                  <a:close/>
                </a:path>
              </a:pathLst>
            </a:custGeom>
            <a:solidFill>
              <a:srgbClr val="CBDD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2135;p54"/>
          <p:cNvGrpSpPr/>
          <p:nvPr/>
        </p:nvGrpSpPr>
        <p:grpSpPr>
          <a:xfrm>
            <a:off x="4008864" y="1595370"/>
            <a:ext cx="397616" cy="397616"/>
            <a:chOff x="292035" y="246950"/>
            <a:chExt cx="461700" cy="461700"/>
          </a:xfrm>
        </p:grpSpPr>
        <p:sp>
          <p:nvSpPr>
            <p:cNvPr id="40" name="Google Shape;2136;p54"/>
            <p:cNvSpPr/>
            <p:nvPr/>
          </p:nvSpPr>
          <p:spPr>
            <a:xfrm>
              <a:off x="487635" y="246950"/>
              <a:ext cx="70500" cy="4617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137;p54"/>
            <p:cNvSpPr/>
            <p:nvPr/>
          </p:nvSpPr>
          <p:spPr>
            <a:xfrm rot="2710324">
              <a:off x="487565" y="247102"/>
              <a:ext cx="70640" cy="4615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138;p54"/>
            <p:cNvSpPr/>
            <p:nvPr/>
          </p:nvSpPr>
          <p:spPr>
            <a:xfrm rot="5400000">
              <a:off x="487485" y="247000"/>
              <a:ext cx="70800" cy="4617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139;p54"/>
            <p:cNvSpPr/>
            <p:nvPr/>
          </p:nvSpPr>
          <p:spPr>
            <a:xfrm rot="8110324">
              <a:off x="487565" y="247102"/>
              <a:ext cx="70640" cy="4615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493;p48"/>
          <p:cNvGrpSpPr/>
          <p:nvPr/>
        </p:nvGrpSpPr>
        <p:grpSpPr>
          <a:xfrm flipH="1">
            <a:off x="845349" y="2069029"/>
            <a:ext cx="1880425" cy="3761641"/>
            <a:chOff x="5543250" y="3380975"/>
            <a:chExt cx="535200" cy="1070625"/>
          </a:xfrm>
        </p:grpSpPr>
        <p:sp>
          <p:nvSpPr>
            <p:cNvPr id="45" name="Google Shape;1494;p48"/>
            <p:cNvSpPr/>
            <p:nvPr/>
          </p:nvSpPr>
          <p:spPr>
            <a:xfrm>
              <a:off x="5910850" y="3479150"/>
              <a:ext cx="50925" cy="58825"/>
            </a:xfrm>
            <a:custGeom>
              <a:avLst/>
              <a:gdLst/>
              <a:ahLst/>
              <a:cxnLst/>
              <a:rect l="l" t="t" r="r" b="b"/>
              <a:pathLst>
                <a:path w="2037" h="2353" extrusionOk="0">
                  <a:moveTo>
                    <a:pt x="1481" y="1"/>
                  </a:moveTo>
                  <a:cubicBezTo>
                    <a:pt x="1290" y="1"/>
                    <a:pt x="1062" y="102"/>
                    <a:pt x="846" y="285"/>
                  </a:cubicBezTo>
                  <a:cubicBezTo>
                    <a:pt x="679" y="416"/>
                    <a:pt x="524" y="583"/>
                    <a:pt x="417" y="785"/>
                  </a:cubicBezTo>
                  <a:cubicBezTo>
                    <a:pt x="393" y="785"/>
                    <a:pt x="393" y="797"/>
                    <a:pt x="393" y="797"/>
                  </a:cubicBezTo>
                  <a:cubicBezTo>
                    <a:pt x="36" y="1393"/>
                    <a:pt x="0" y="2036"/>
                    <a:pt x="298" y="2262"/>
                  </a:cubicBezTo>
                  <a:cubicBezTo>
                    <a:pt x="310" y="2274"/>
                    <a:pt x="310" y="2286"/>
                    <a:pt x="322" y="2286"/>
                  </a:cubicBezTo>
                  <a:cubicBezTo>
                    <a:pt x="369" y="2321"/>
                    <a:pt x="417" y="2333"/>
                    <a:pt x="477" y="2345"/>
                  </a:cubicBezTo>
                  <a:cubicBezTo>
                    <a:pt x="502" y="2350"/>
                    <a:pt x="529" y="2352"/>
                    <a:pt x="556" y="2352"/>
                  </a:cubicBezTo>
                  <a:cubicBezTo>
                    <a:pt x="875" y="2352"/>
                    <a:pt x="1313" y="2041"/>
                    <a:pt x="1620" y="1547"/>
                  </a:cubicBezTo>
                  <a:cubicBezTo>
                    <a:pt x="2001" y="940"/>
                    <a:pt x="2036" y="262"/>
                    <a:pt x="1703" y="59"/>
                  </a:cubicBezTo>
                  <a:cubicBezTo>
                    <a:pt x="1638" y="20"/>
                    <a:pt x="1563" y="1"/>
                    <a:pt x="1481" y="1"/>
                  </a:cubicBezTo>
                  <a:close/>
                </a:path>
              </a:pathLst>
            </a:custGeom>
            <a:solidFill>
              <a:srgbClr val="F2C9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495;p48"/>
            <p:cNvSpPr/>
            <p:nvPr/>
          </p:nvSpPr>
          <p:spPr>
            <a:xfrm>
              <a:off x="5841800" y="3539825"/>
              <a:ext cx="80975" cy="214075"/>
            </a:xfrm>
            <a:custGeom>
              <a:avLst/>
              <a:gdLst/>
              <a:ahLst/>
              <a:cxnLst/>
              <a:rect l="l" t="t" r="r" b="b"/>
              <a:pathLst>
                <a:path w="3239" h="8563" extrusionOk="0">
                  <a:moveTo>
                    <a:pt x="1771" y="0"/>
                  </a:moveTo>
                  <a:cubicBezTo>
                    <a:pt x="1021" y="0"/>
                    <a:pt x="147" y="336"/>
                    <a:pt x="464" y="1549"/>
                  </a:cubicBezTo>
                  <a:cubicBezTo>
                    <a:pt x="464" y="1549"/>
                    <a:pt x="524" y="1609"/>
                    <a:pt x="595" y="1728"/>
                  </a:cubicBezTo>
                  <a:cubicBezTo>
                    <a:pt x="595" y="1728"/>
                    <a:pt x="393" y="3573"/>
                    <a:pt x="202" y="3847"/>
                  </a:cubicBezTo>
                  <a:cubicBezTo>
                    <a:pt x="0" y="4133"/>
                    <a:pt x="95" y="7919"/>
                    <a:pt x="83" y="7931"/>
                  </a:cubicBezTo>
                  <a:lnTo>
                    <a:pt x="691" y="8562"/>
                  </a:lnTo>
                  <a:lnTo>
                    <a:pt x="2250" y="7395"/>
                  </a:lnTo>
                  <a:lnTo>
                    <a:pt x="3000" y="6312"/>
                  </a:lnTo>
                  <a:lnTo>
                    <a:pt x="3239" y="2895"/>
                  </a:lnTo>
                  <a:lnTo>
                    <a:pt x="3120" y="2764"/>
                  </a:lnTo>
                  <a:cubicBezTo>
                    <a:pt x="3191" y="2597"/>
                    <a:pt x="3203" y="2395"/>
                    <a:pt x="3131" y="2168"/>
                  </a:cubicBezTo>
                  <a:cubicBezTo>
                    <a:pt x="3060" y="1942"/>
                    <a:pt x="3000" y="1752"/>
                    <a:pt x="2941" y="1585"/>
                  </a:cubicBezTo>
                  <a:cubicBezTo>
                    <a:pt x="2798" y="1168"/>
                    <a:pt x="2727" y="918"/>
                    <a:pt x="2703" y="728"/>
                  </a:cubicBezTo>
                  <a:cubicBezTo>
                    <a:pt x="2667" y="549"/>
                    <a:pt x="2679" y="430"/>
                    <a:pt x="2715" y="299"/>
                  </a:cubicBezTo>
                  <a:cubicBezTo>
                    <a:pt x="2744" y="159"/>
                    <a:pt x="2287" y="0"/>
                    <a:pt x="1771" y="0"/>
                  </a:cubicBezTo>
                  <a:close/>
                </a:path>
              </a:pathLst>
            </a:custGeom>
            <a:solidFill>
              <a:srgbClr val="F2C9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496;p48"/>
            <p:cNvSpPr/>
            <p:nvPr/>
          </p:nvSpPr>
          <p:spPr>
            <a:xfrm>
              <a:off x="5805475" y="3429050"/>
              <a:ext cx="128300" cy="150175"/>
            </a:xfrm>
            <a:custGeom>
              <a:avLst/>
              <a:gdLst/>
              <a:ahLst/>
              <a:cxnLst/>
              <a:rect l="l" t="t" r="r" b="b"/>
              <a:pathLst>
                <a:path w="5132" h="6007" extrusionOk="0">
                  <a:moveTo>
                    <a:pt x="2840" y="1"/>
                  </a:moveTo>
                  <a:cubicBezTo>
                    <a:pt x="2745" y="1"/>
                    <a:pt x="2648" y="9"/>
                    <a:pt x="2548" y="27"/>
                  </a:cubicBezTo>
                  <a:cubicBezTo>
                    <a:pt x="858" y="349"/>
                    <a:pt x="1" y="920"/>
                    <a:pt x="322" y="2349"/>
                  </a:cubicBezTo>
                  <a:cubicBezTo>
                    <a:pt x="322" y="2349"/>
                    <a:pt x="548" y="3182"/>
                    <a:pt x="477" y="3861"/>
                  </a:cubicBezTo>
                  <a:cubicBezTo>
                    <a:pt x="417" y="4552"/>
                    <a:pt x="1179" y="5623"/>
                    <a:pt x="1846" y="5933"/>
                  </a:cubicBezTo>
                  <a:cubicBezTo>
                    <a:pt x="1955" y="5984"/>
                    <a:pt x="2082" y="6007"/>
                    <a:pt x="2220" y="6007"/>
                  </a:cubicBezTo>
                  <a:cubicBezTo>
                    <a:pt x="2916" y="6007"/>
                    <a:pt x="3903" y="5429"/>
                    <a:pt x="4311" y="4992"/>
                  </a:cubicBezTo>
                  <a:cubicBezTo>
                    <a:pt x="4787" y="4468"/>
                    <a:pt x="5108" y="3182"/>
                    <a:pt x="5120" y="2599"/>
                  </a:cubicBezTo>
                  <a:cubicBezTo>
                    <a:pt x="5131" y="2051"/>
                    <a:pt x="4302" y="1"/>
                    <a:pt x="2840" y="1"/>
                  </a:cubicBezTo>
                  <a:close/>
                </a:path>
              </a:pathLst>
            </a:custGeom>
            <a:solidFill>
              <a:srgbClr val="F2C9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497;p48"/>
            <p:cNvSpPr/>
            <p:nvPr/>
          </p:nvSpPr>
          <p:spPr>
            <a:xfrm>
              <a:off x="5783450" y="3380975"/>
              <a:ext cx="214625" cy="253550"/>
            </a:xfrm>
            <a:custGeom>
              <a:avLst/>
              <a:gdLst/>
              <a:ahLst/>
              <a:cxnLst/>
              <a:rect l="l" t="t" r="r" b="b"/>
              <a:pathLst>
                <a:path w="8585" h="10142" extrusionOk="0">
                  <a:moveTo>
                    <a:pt x="3697" y="0"/>
                  </a:moveTo>
                  <a:cubicBezTo>
                    <a:pt x="3548" y="0"/>
                    <a:pt x="3394" y="15"/>
                    <a:pt x="3239" y="45"/>
                  </a:cubicBezTo>
                  <a:cubicBezTo>
                    <a:pt x="1417" y="402"/>
                    <a:pt x="524" y="2093"/>
                    <a:pt x="679" y="3867"/>
                  </a:cubicBezTo>
                  <a:cubicBezTo>
                    <a:pt x="846" y="5653"/>
                    <a:pt x="667" y="7808"/>
                    <a:pt x="191" y="8999"/>
                  </a:cubicBezTo>
                  <a:cubicBezTo>
                    <a:pt x="0" y="9475"/>
                    <a:pt x="60" y="9844"/>
                    <a:pt x="227" y="10142"/>
                  </a:cubicBezTo>
                  <a:lnTo>
                    <a:pt x="905" y="9058"/>
                  </a:lnTo>
                  <a:cubicBezTo>
                    <a:pt x="905" y="9058"/>
                    <a:pt x="1715" y="8320"/>
                    <a:pt x="2941" y="8058"/>
                  </a:cubicBezTo>
                  <a:cubicBezTo>
                    <a:pt x="2870" y="7939"/>
                    <a:pt x="2810" y="7880"/>
                    <a:pt x="2810" y="7880"/>
                  </a:cubicBezTo>
                  <a:cubicBezTo>
                    <a:pt x="2787" y="7868"/>
                    <a:pt x="2751" y="7868"/>
                    <a:pt x="2727" y="7856"/>
                  </a:cubicBezTo>
                  <a:cubicBezTo>
                    <a:pt x="2072" y="7546"/>
                    <a:pt x="1298" y="6475"/>
                    <a:pt x="1358" y="5784"/>
                  </a:cubicBezTo>
                  <a:cubicBezTo>
                    <a:pt x="1417" y="5105"/>
                    <a:pt x="1203" y="4272"/>
                    <a:pt x="1203" y="4272"/>
                  </a:cubicBezTo>
                  <a:cubicBezTo>
                    <a:pt x="1179" y="4129"/>
                    <a:pt x="1155" y="3998"/>
                    <a:pt x="1143" y="3879"/>
                  </a:cubicBezTo>
                  <a:lnTo>
                    <a:pt x="1143" y="3879"/>
                  </a:lnTo>
                  <a:cubicBezTo>
                    <a:pt x="1165" y="3886"/>
                    <a:pt x="1542" y="3980"/>
                    <a:pt x="2160" y="3980"/>
                  </a:cubicBezTo>
                  <a:cubicBezTo>
                    <a:pt x="2566" y="3980"/>
                    <a:pt x="3075" y="3940"/>
                    <a:pt x="3656" y="3808"/>
                  </a:cubicBezTo>
                  <a:cubicBezTo>
                    <a:pt x="3656" y="3808"/>
                    <a:pt x="2798" y="3653"/>
                    <a:pt x="2739" y="3296"/>
                  </a:cubicBezTo>
                  <a:lnTo>
                    <a:pt x="2739" y="3296"/>
                  </a:lnTo>
                  <a:cubicBezTo>
                    <a:pt x="2739" y="3296"/>
                    <a:pt x="4537" y="3998"/>
                    <a:pt x="5274" y="3998"/>
                  </a:cubicBezTo>
                  <a:cubicBezTo>
                    <a:pt x="5328" y="3998"/>
                    <a:pt x="5376" y="3994"/>
                    <a:pt x="5418" y="3986"/>
                  </a:cubicBezTo>
                  <a:cubicBezTo>
                    <a:pt x="5418" y="3986"/>
                    <a:pt x="5049" y="3879"/>
                    <a:pt x="4882" y="3403"/>
                  </a:cubicBezTo>
                  <a:lnTo>
                    <a:pt x="4882" y="3403"/>
                  </a:lnTo>
                  <a:cubicBezTo>
                    <a:pt x="4882" y="3403"/>
                    <a:pt x="5251" y="3748"/>
                    <a:pt x="5584" y="3986"/>
                  </a:cubicBezTo>
                  <a:cubicBezTo>
                    <a:pt x="5584" y="3986"/>
                    <a:pt x="5739" y="5415"/>
                    <a:pt x="5608" y="6189"/>
                  </a:cubicBezTo>
                  <a:cubicBezTo>
                    <a:pt x="5608" y="6189"/>
                    <a:pt x="6346" y="4939"/>
                    <a:pt x="6192" y="4046"/>
                  </a:cubicBezTo>
                  <a:cubicBezTo>
                    <a:pt x="6329" y="3973"/>
                    <a:pt x="6467" y="3932"/>
                    <a:pt x="6589" y="3932"/>
                  </a:cubicBezTo>
                  <a:cubicBezTo>
                    <a:pt x="6667" y="3932"/>
                    <a:pt x="6738" y="3949"/>
                    <a:pt x="6799" y="3986"/>
                  </a:cubicBezTo>
                  <a:cubicBezTo>
                    <a:pt x="7132" y="4189"/>
                    <a:pt x="7097" y="4867"/>
                    <a:pt x="6716" y="5474"/>
                  </a:cubicBezTo>
                  <a:cubicBezTo>
                    <a:pt x="6409" y="5968"/>
                    <a:pt x="5971" y="6279"/>
                    <a:pt x="5652" y="6279"/>
                  </a:cubicBezTo>
                  <a:cubicBezTo>
                    <a:pt x="5625" y="6279"/>
                    <a:pt x="5598" y="6277"/>
                    <a:pt x="5573" y="6272"/>
                  </a:cubicBezTo>
                  <a:cubicBezTo>
                    <a:pt x="5465" y="6546"/>
                    <a:pt x="5334" y="6760"/>
                    <a:pt x="5180" y="6927"/>
                  </a:cubicBezTo>
                  <a:cubicBezTo>
                    <a:pt x="5132" y="6975"/>
                    <a:pt x="5096" y="7022"/>
                    <a:pt x="5037" y="7058"/>
                  </a:cubicBezTo>
                  <a:cubicBezTo>
                    <a:pt x="5049" y="7177"/>
                    <a:pt x="5073" y="7320"/>
                    <a:pt x="5132" y="7510"/>
                  </a:cubicBezTo>
                  <a:cubicBezTo>
                    <a:pt x="5132" y="7510"/>
                    <a:pt x="7013" y="8332"/>
                    <a:pt x="8192" y="9070"/>
                  </a:cubicBezTo>
                  <a:cubicBezTo>
                    <a:pt x="8394" y="8701"/>
                    <a:pt x="8585" y="8082"/>
                    <a:pt x="8347" y="7248"/>
                  </a:cubicBezTo>
                  <a:cubicBezTo>
                    <a:pt x="7954" y="5832"/>
                    <a:pt x="6775" y="3927"/>
                    <a:pt x="6656" y="2736"/>
                  </a:cubicBezTo>
                  <a:cubicBezTo>
                    <a:pt x="6547" y="1647"/>
                    <a:pt x="5303" y="0"/>
                    <a:pt x="36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498;p48"/>
            <p:cNvSpPr/>
            <p:nvPr/>
          </p:nvSpPr>
          <p:spPr>
            <a:xfrm>
              <a:off x="5786725" y="4333400"/>
              <a:ext cx="47050" cy="86950"/>
            </a:xfrm>
            <a:custGeom>
              <a:avLst/>
              <a:gdLst/>
              <a:ahLst/>
              <a:cxnLst/>
              <a:rect l="l" t="t" r="r" b="b"/>
              <a:pathLst>
                <a:path w="1882" h="3478" extrusionOk="0">
                  <a:moveTo>
                    <a:pt x="0" y="1"/>
                  </a:moveTo>
                  <a:lnTo>
                    <a:pt x="108" y="2227"/>
                  </a:lnTo>
                  <a:lnTo>
                    <a:pt x="441" y="3477"/>
                  </a:lnTo>
                  <a:lnTo>
                    <a:pt x="1334" y="3477"/>
                  </a:lnTo>
                  <a:lnTo>
                    <a:pt x="1691" y="2525"/>
                  </a:lnTo>
                  <a:lnTo>
                    <a:pt x="1882" y="1"/>
                  </a:lnTo>
                  <a:close/>
                </a:path>
              </a:pathLst>
            </a:custGeom>
            <a:solidFill>
              <a:srgbClr val="F2C9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499;p48"/>
            <p:cNvSpPr/>
            <p:nvPr/>
          </p:nvSpPr>
          <p:spPr>
            <a:xfrm>
              <a:off x="5718250" y="4389650"/>
              <a:ext cx="128925" cy="61950"/>
            </a:xfrm>
            <a:custGeom>
              <a:avLst/>
              <a:gdLst/>
              <a:ahLst/>
              <a:cxnLst/>
              <a:rect l="l" t="t" r="r" b="b"/>
              <a:pathLst>
                <a:path w="5157" h="2478" extrusionOk="0">
                  <a:moveTo>
                    <a:pt x="2835" y="1"/>
                  </a:moveTo>
                  <a:cubicBezTo>
                    <a:pt x="2835" y="1"/>
                    <a:pt x="751" y="1084"/>
                    <a:pt x="382" y="1334"/>
                  </a:cubicBezTo>
                  <a:cubicBezTo>
                    <a:pt x="1" y="1584"/>
                    <a:pt x="108" y="2477"/>
                    <a:pt x="108" y="2477"/>
                  </a:cubicBezTo>
                  <a:lnTo>
                    <a:pt x="5156" y="2477"/>
                  </a:lnTo>
                  <a:cubicBezTo>
                    <a:pt x="5156" y="2477"/>
                    <a:pt x="4928" y="281"/>
                    <a:pt x="4472" y="281"/>
                  </a:cubicBezTo>
                  <a:cubicBezTo>
                    <a:pt x="4417" y="281"/>
                    <a:pt x="4360" y="312"/>
                    <a:pt x="4299" y="382"/>
                  </a:cubicBezTo>
                  <a:cubicBezTo>
                    <a:pt x="4087" y="630"/>
                    <a:pt x="3873" y="707"/>
                    <a:pt x="3689" y="707"/>
                  </a:cubicBezTo>
                  <a:cubicBezTo>
                    <a:pt x="3388" y="707"/>
                    <a:pt x="3168" y="501"/>
                    <a:pt x="3168" y="501"/>
                  </a:cubicBezTo>
                  <a:lnTo>
                    <a:pt x="28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500;p48"/>
            <p:cNvSpPr/>
            <p:nvPr/>
          </p:nvSpPr>
          <p:spPr>
            <a:xfrm>
              <a:off x="5928100" y="4333400"/>
              <a:ext cx="46775" cy="86950"/>
            </a:xfrm>
            <a:custGeom>
              <a:avLst/>
              <a:gdLst/>
              <a:ahLst/>
              <a:cxnLst/>
              <a:rect l="l" t="t" r="r" b="b"/>
              <a:pathLst>
                <a:path w="1871" h="3478" extrusionOk="0">
                  <a:moveTo>
                    <a:pt x="1" y="1"/>
                  </a:moveTo>
                  <a:lnTo>
                    <a:pt x="96" y="2227"/>
                  </a:lnTo>
                  <a:lnTo>
                    <a:pt x="418" y="3477"/>
                  </a:lnTo>
                  <a:lnTo>
                    <a:pt x="1334" y="3477"/>
                  </a:lnTo>
                  <a:lnTo>
                    <a:pt x="1692" y="2525"/>
                  </a:lnTo>
                  <a:lnTo>
                    <a:pt x="1870" y="1"/>
                  </a:lnTo>
                  <a:close/>
                </a:path>
              </a:pathLst>
            </a:custGeom>
            <a:solidFill>
              <a:srgbClr val="F2C9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501;p48"/>
            <p:cNvSpPr/>
            <p:nvPr/>
          </p:nvSpPr>
          <p:spPr>
            <a:xfrm>
              <a:off x="5859650" y="4389650"/>
              <a:ext cx="128900" cy="61950"/>
            </a:xfrm>
            <a:custGeom>
              <a:avLst/>
              <a:gdLst/>
              <a:ahLst/>
              <a:cxnLst/>
              <a:rect l="l" t="t" r="r" b="b"/>
              <a:pathLst>
                <a:path w="5156" h="2478" extrusionOk="0">
                  <a:moveTo>
                    <a:pt x="2834" y="1"/>
                  </a:moveTo>
                  <a:cubicBezTo>
                    <a:pt x="2834" y="1"/>
                    <a:pt x="751" y="1084"/>
                    <a:pt x="381" y="1334"/>
                  </a:cubicBezTo>
                  <a:cubicBezTo>
                    <a:pt x="0" y="1584"/>
                    <a:pt x="108" y="2477"/>
                    <a:pt x="108" y="2477"/>
                  </a:cubicBezTo>
                  <a:lnTo>
                    <a:pt x="5156" y="2477"/>
                  </a:lnTo>
                  <a:cubicBezTo>
                    <a:pt x="5156" y="2477"/>
                    <a:pt x="4918" y="281"/>
                    <a:pt x="4468" y="281"/>
                  </a:cubicBezTo>
                  <a:cubicBezTo>
                    <a:pt x="4415" y="281"/>
                    <a:pt x="4358" y="312"/>
                    <a:pt x="4299" y="382"/>
                  </a:cubicBezTo>
                  <a:cubicBezTo>
                    <a:pt x="4086" y="630"/>
                    <a:pt x="3872" y="707"/>
                    <a:pt x="3689" y="707"/>
                  </a:cubicBezTo>
                  <a:cubicBezTo>
                    <a:pt x="3388" y="707"/>
                    <a:pt x="3168" y="501"/>
                    <a:pt x="3168" y="501"/>
                  </a:cubicBezTo>
                  <a:lnTo>
                    <a:pt x="28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502;p48"/>
            <p:cNvSpPr/>
            <p:nvPr/>
          </p:nvSpPr>
          <p:spPr>
            <a:xfrm>
              <a:off x="6004700" y="3971725"/>
              <a:ext cx="63025" cy="71750"/>
            </a:xfrm>
            <a:custGeom>
              <a:avLst/>
              <a:gdLst/>
              <a:ahLst/>
              <a:cxnLst/>
              <a:rect l="l" t="t" r="r" b="b"/>
              <a:pathLst>
                <a:path w="2521" h="2870" extrusionOk="0">
                  <a:moveTo>
                    <a:pt x="1354" y="1"/>
                  </a:moveTo>
                  <a:cubicBezTo>
                    <a:pt x="901" y="1"/>
                    <a:pt x="318" y="32"/>
                    <a:pt x="318" y="192"/>
                  </a:cubicBezTo>
                  <a:cubicBezTo>
                    <a:pt x="318" y="466"/>
                    <a:pt x="294" y="728"/>
                    <a:pt x="128" y="1264"/>
                  </a:cubicBezTo>
                  <a:cubicBezTo>
                    <a:pt x="1" y="1796"/>
                    <a:pt x="222" y="2766"/>
                    <a:pt x="398" y="2766"/>
                  </a:cubicBezTo>
                  <a:cubicBezTo>
                    <a:pt x="403" y="2766"/>
                    <a:pt x="408" y="2765"/>
                    <a:pt x="414" y="2764"/>
                  </a:cubicBezTo>
                  <a:cubicBezTo>
                    <a:pt x="426" y="2761"/>
                    <a:pt x="439" y="2760"/>
                    <a:pt x="453" y="2760"/>
                  </a:cubicBezTo>
                  <a:cubicBezTo>
                    <a:pt x="582" y="2760"/>
                    <a:pt x="736" y="2869"/>
                    <a:pt x="875" y="2869"/>
                  </a:cubicBezTo>
                  <a:cubicBezTo>
                    <a:pt x="922" y="2869"/>
                    <a:pt x="967" y="2857"/>
                    <a:pt x="1009" y="2823"/>
                  </a:cubicBezTo>
                  <a:cubicBezTo>
                    <a:pt x="1199" y="2704"/>
                    <a:pt x="1461" y="2764"/>
                    <a:pt x="1664" y="2645"/>
                  </a:cubicBezTo>
                  <a:cubicBezTo>
                    <a:pt x="1854" y="2526"/>
                    <a:pt x="1961" y="2573"/>
                    <a:pt x="2235" y="2287"/>
                  </a:cubicBezTo>
                  <a:cubicBezTo>
                    <a:pt x="2521" y="2026"/>
                    <a:pt x="2390" y="1335"/>
                    <a:pt x="2235" y="1037"/>
                  </a:cubicBezTo>
                  <a:cubicBezTo>
                    <a:pt x="2092" y="728"/>
                    <a:pt x="1878" y="13"/>
                    <a:pt x="1878" y="13"/>
                  </a:cubicBezTo>
                  <a:cubicBezTo>
                    <a:pt x="1878" y="13"/>
                    <a:pt x="1642" y="1"/>
                    <a:pt x="1354" y="1"/>
                  </a:cubicBezTo>
                  <a:close/>
                </a:path>
              </a:pathLst>
            </a:custGeom>
            <a:solidFill>
              <a:srgbClr val="F2C9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503;p48"/>
            <p:cNvSpPr/>
            <p:nvPr/>
          </p:nvSpPr>
          <p:spPr>
            <a:xfrm>
              <a:off x="5543250" y="3709800"/>
              <a:ext cx="95700" cy="63325"/>
            </a:xfrm>
            <a:custGeom>
              <a:avLst/>
              <a:gdLst/>
              <a:ahLst/>
              <a:cxnLst/>
              <a:rect l="l" t="t" r="r" b="b"/>
              <a:pathLst>
                <a:path w="3828" h="2533" extrusionOk="0">
                  <a:moveTo>
                    <a:pt x="1334" y="1"/>
                  </a:moveTo>
                  <a:cubicBezTo>
                    <a:pt x="1107" y="1"/>
                    <a:pt x="0" y="84"/>
                    <a:pt x="36" y="168"/>
                  </a:cubicBezTo>
                  <a:cubicBezTo>
                    <a:pt x="72" y="239"/>
                    <a:pt x="83" y="346"/>
                    <a:pt x="1048" y="370"/>
                  </a:cubicBezTo>
                  <a:lnTo>
                    <a:pt x="1881" y="977"/>
                  </a:lnTo>
                  <a:cubicBezTo>
                    <a:pt x="1881" y="977"/>
                    <a:pt x="1857" y="1144"/>
                    <a:pt x="1750" y="1144"/>
                  </a:cubicBezTo>
                  <a:cubicBezTo>
                    <a:pt x="1643" y="1144"/>
                    <a:pt x="1262" y="965"/>
                    <a:pt x="1107" y="799"/>
                  </a:cubicBezTo>
                  <a:cubicBezTo>
                    <a:pt x="1057" y="744"/>
                    <a:pt x="987" y="716"/>
                    <a:pt x="925" y="716"/>
                  </a:cubicBezTo>
                  <a:cubicBezTo>
                    <a:pt x="812" y="716"/>
                    <a:pt x="726" y="809"/>
                    <a:pt x="834" y="1001"/>
                  </a:cubicBezTo>
                  <a:cubicBezTo>
                    <a:pt x="988" y="1299"/>
                    <a:pt x="1167" y="1311"/>
                    <a:pt x="1357" y="1537"/>
                  </a:cubicBezTo>
                  <a:cubicBezTo>
                    <a:pt x="1560" y="1751"/>
                    <a:pt x="2227" y="1918"/>
                    <a:pt x="2584" y="2037"/>
                  </a:cubicBezTo>
                  <a:cubicBezTo>
                    <a:pt x="2941" y="2156"/>
                    <a:pt x="3691" y="2406"/>
                    <a:pt x="3762" y="2525"/>
                  </a:cubicBezTo>
                  <a:cubicBezTo>
                    <a:pt x="3766" y="2530"/>
                    <a:pt x="3769" y="2533"/>
                    <a:pt x="3771" y="2533"/>
                  </a:cubicBezTo>
                  <a:cubicBezTo>
                    <a:pt x="3828" y="2533"/>
                    <a:pt x="3762" y="1358"/>
                    <a:pt x="3762" y="1358"/>
                  </a:cubicBezTo>
                  <a:cubicBezTo>
                    <a:pt x="3762" y="1358"/>
                    <a:pt x="3048" y="834"/>
                    <a:pt x="2691" y="620"/>
                  </a:cubicBezTo>
                  <a:cubicBezTo>
                    <a:pt x="2334" y="418"/>
                    <a:pt x="1560" y="13"/>
                    <a:pt x="1334" y="1"/>
                  </a:cubicBezTo>
                  <a:close/>
                </a:path>
              </a:pathLst>
            </a:custGeom>
            <a:solidFill>
              <a:srgbClr val="F2C9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504;p48"/>
            <p:cNvSpPr/>
            <p:nvPr/>
          </p:nvSpPr>
          <p:spPr>
            <a:xfrm>
              <a:off x="5778675" y="4031875"/>
              <a:ext cx="209875" cy="341725"/>
            </a:xfrm>
            <a:custGeom>
              <a:avLst/>
              <a:gdLst/>
              <a:ahLst/>
              <a:cxnLst/>
              <a:rect l="l" t="t" r="r" b="b"/>
              <a:pathLst>
                <a:path w="8395" h="13669" extrusionOk="0">
                  <a:moveTo>
                    <a:pt x="680" y="1"/>
                  </a:moveTo>
                  <a:lnTo>
                    <a:pt x="358" y="3834"/>
                  </a:lnTo>
                  <a:lnTo>
                    <a:pt x="1" y="13312"/>
                  </a:lnTo>
                  <a:lnTo>
                    <a:pt x="2870" y="13669"/>
                  </a:lnTo>
                  <a:lnTo>
                    <a:pt x="3763" y="1882"/>
                  </a:lnTo>
                  <a:lnTo>
                    <a:pt x="5609" y="13550"/>
                  </a:lnTo>
                  <a:lnTo>
                    <a:pt x="8395" y="13538"/>
                  </a:lnTo>
                  <a:lnTo>
                    <a:pt x="7978" y="620"/>
                  </a:lnTo>
                  <a:lnTo>
                    <a:pt x="6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505;p48"/>
            <p:cNvSpPr/>
            <p:nvPr/>
          </p:nvSpPr>
          <p:spPr>
            <a:xfrm>
              <a:off x="5846850" y="3580625"/>
              <a:ext cx="66400" cy="179825"/>
            </a:xfrm>
            <a:custGeom>
              <a:avLst/>
              <a:gdLst/>
              <a:ahLst/>
              <a:cxnLst/>
              <a:rect l="l" t="t" r="r" b="b"/>
              <a:pathLst>
                <a:path w="2656" h="7193" extrusionOk="0">
                  <a:moveTo>
                    <a:pt x="2656" y="1"/>
                  </a:moveTo>
                  <a:cubicBezTo>
                    <a:pt x="2011" y="325"/>
                    <a:pt x="1538" y="429"/>
                    <a:pt x="1196" y="429"/>
                  </a:cubicBezTo>
                  <a:cubicBezTo>
                    <a:pt x="584" y="429"/>
                    <a:pt x="393" y="96"/>
                    <a:pt x="393" y="96"/>
                  </a:cubicBezTo>
                  <a:lnTo>
                    <a:pt x="108" y="417"/>
                  </a:lnTo>
                  <a:lnTo>
                    <a:pt x="0" y="7192"/>
                  </a:lnTo>
                  <a:lnTo>
                    <a:pt x="143" y="7192"/>
                  </a:lnTo>
                  <a:lnTo>
                    <a:pt x="2656" y="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506;p48"/>
            <p:cNvSpPr/>
            <p:nvPr/>
          </p:nvSpPr>
          <p:spPr>
            <a:xfrm>
              <a:off x="5613475" y="3568725"/>
              <a:ext cx="464975" cy="577500"/>
            </a:xfrm>
            <a:custGeom>
              <a:avLst/>
              <a:gdLst/>
              <a:ahLst/>
              <a:cxnLst/>
              <a:rect l="l" t="t" r="r" b="b"/>
              <a:pathLst>
                <a:path w="18599" h="23100" extrusionOk="0">
                  <a:moveTo>
                    <a:pt x="11931" y="0"/>
                  </a:moveTo>
                  <a:lnTo>
                    <a:pt x="9514" y="6787"/>
                  </a:lnTo>
                  <a:lnTo>
                    <a:pt x="9716" y="536"/>
                  </a:lnTo>
                  <a:lnTo>
                    <a:pt x="9716" y="536"/>
                  </a:lnTo>
                  <a:cubicBezTo>
                    <a:pt x="8478" y="786"/>
                    <a:pt x="7681" y="1536"/>
                    <a:pt x="7681" y="1536"/>
                  </a:cubicBezTo>
                  <a:lnTo>
                    <a:pt x="3763" y="7728"/>
                  </a:lnTo>
                  <a:lnTo>
                    <a:pt x="977" y="6525"/>
                  </a:lnTo>
                  <a:lnTo>
                    <a:pt x="1" y="8609"/>
                  </a:lnTo>
                  <a:cubicBezTo>
                    <a:pt x="1" y="8609"/>
                    <a:pt x="2311" y="10359"/>
                    <a:pt x="4097" y="11026"/>
                  </a:cubicBezTo>
                  <a:cubicBezTo>
                    <a:pt x="4324" y="11113"/>
                    <a:pt x="4535" y="11152"/>
                    <a:pt x="4731" y="11152"/>
                  </a:cubicBezTo>
                  <a:cubicBezTo>
                    <a:pt x="6075" y="11152"/>
                    <a:pt x="6692" y="9347"/>
                    <a:pt x="6692" y="9347"/>
                  </a:cubicBezTo>
                  <a:lnTo>
                    <a:pt x="6692" y="9347"/>
                  </a:lnTo>
                  <a:lnTo>
                    <a:pt x="5144" y="22515"/>
                  </a:lnTo>
                  <a:cubicBezTo>
                    <a:pt x="7105" y="22965"/>
                    <a:pt x="9176" y="23099"/>
                    <a:pt x="10952" y="23099"/>
                  </a:cubicBezTo>
                  <a:cubicBezTo>
                    <a:pt x="13596" y="23099"/>
                    <a:pt x="15586" y="22801"/>
                    <a:pt x="15586" y="22801"/>
                  </a:cubicBezTo>
                  <a:lnTo>
                    <a:pt x="15586" y="16562"/>
                  </a:lnTo>
                  <a:lnTo>
                    <a:pt x="18039" y="16014"/>
                  </a:lnTo>
                  <a:cubicBezTo>
                    <a:pt x="18599" y="10573"/>
                    <a:pt x="16491" y="2953"/>
                    <a:pt x="15717" y="2132"/>
                  </a:cubicBezTo>
                  <a:cubicBezTo>
                    <a:pt x="14955" y="1310"/>
                    <a:pt x="11931" y="0"/>
                    <a:pt x="119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507;p48"/>
            <p:cNvSpPr/>
            <p:nvPr/>
          </p:nvSpPr>
          <p:spPr>
            <a:xfrm>
              <a:off x="5981100" y="3698200"/>
              <a:ext cx="22350" cy="440850"/>
            </a:xfrm>
            <a:custGeom>
              <a:avLst/>
              <a:gdLst/>
              <a:ahLst/>
              <a:cxnLst/>
              <a:rect l="l" t="t" r="r" b="b"/>
              <a:pathLst>
                <a:path w="894" h="17634" extrusionOk="0">
                  <a:moveTo>
                    <a:pt x="0" y="1"/>
                  </a:moveTo>
                  <a:lnTo>
                    <a:pt x="893" y="17634"/>
                  </a:lnTo>
                  <a:lnTo>
                    <a:pt x="893" y="1140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508;p48"/>
            <p:cNvSpPr/>
            <p:nvPr/>
          </p:nvSpPr>
          <p:spPr>
            <a:xfrm>
              <a:off x="5767075" y="3691650"/>
              <a:ext cx="32775" cy="136050"/>
            </a:xfrm>
            <a:custGeom>
              <a:avLst/>
              <a:gdLst/>
              <a:ahLst/>
              <a:cxnLst/>
              <a:rect l="l" t="t" r="r" b="b"/>
              <a:pathLst>
                <a:path w="1311" h="5442" extrusionOk="0">
                  <a:moveTo>
                    <a:pt x="1310" y="1"/>
                  </a:moveTo>
                  <a:lnTo>
                    <a:pt x="1" y="5442"/>
                  </a:lnTo>
                  <a:cubicBezTo>
                    <a:pt x="1" y="5442"/>
                    <a:pt x="155" y="5359"/>
                    <a:pt x="548" y="4442"/>
                  </a:cubicBezTo>
                  <a:lnTo>
                    <a:pt x="13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509;p48"/>
            <p:cNvSpPr/>
            <p:nvPr/>
          </p:nvSpPr>
          <p:spPr>
            <a:xfrm>
              <a:off x="5851900" y="3568725"/>
              <a:ext cx="71175" cy="170575"/>
            </a:xfrm>
            <a:custGeom>
              <a:avLst/>
              <a:gdLst/>
              <a:ahLst/>
              <a:cxnLst/>
              <a:rect l="l" t="t" r="r" b="b"/>
              <a:pathLst>
                <a:path w="2847" h="6823" extrusionOk="0">
                  <a:moveTo>
                    <a:pt x="2394" y="0"/>
                  </a:moveTo>
                  <a:lnTo>
                    <a:pt x="2394" y="4620"/>
                  </a:lnTo>
                  <a:lnTo>
                    <a:pt x="1120" y="4620"/>
                  </a:lnTo>
                  <a:lnTo>
                    <a:pt x="1549" y="5394"/>
                  </a:lnTo>
                  <a:lnTo>
                    <a:pt x="1" y="6823"/>
                  </a:lnTo>
                  <a:lnTo>
                    <a:pt x="2013" y="5644"/>
                  </a:lnTo>
                  <a:lnTo>
                    <a:pt x="1680" y="4918"/>
                  </a:lnTo>
                  <a:lnTo>
                    <a:pt x="2846" y="4918"/>
                  </a:lnTo>
                  <a:lnTo>
                    <a:pt x="23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510;p48"/>
            <p:cNvSpPr/>
            <p:nvPr/>
          </p:nvSpPr>
          <p:spPr>
            <a:xfrm>
              <a:off x="5811725" y="3583000"/>
              <a:ext cx="44975" cy="156300"/>
            </a:xfrm>
            <a:custGeom>
              <a:avLst/>
              <a:gdLst/>
              <a:ahLst/>
              <a:cxnLst/>
              <a:rect l="l" t="t" r="r" b="b"/>
              <a:pathLst>
                <a:path w="1799" h="6252" extrusionOk="0">
                  <a:moveTo>
                    <a:pt x="1798" y="1"/>
                  </a:moveTo>
                  <a:lnTo>
                    <a:pt x="1" y="3966"/>
                  </a:lnTo>
                  <a:lnTo>
                    <a:pt x="810" y="4347"/>
                  </a:lnTo>
                  <a:lnTo>
                    <a:pt x="251" y="4609"/>
                  </a:lnTo>
                  <a:lnTo>
                    <a:pt x="1608" y="6252"/>
                  </a:lnTo>
                  <a:lnTo>
                    <a:pt x="1608" y="6252"/>
                  </a:lnTo>
                  <a:lnTo>
                    <a:pt x="667" y="4763"/>
                  </a:lnTo>
                  <a:lnTo>
                    <a:pt x="1346" y="4109"/>
                  </a:lnTo>
                  <a:lnTo>
                    <a:pt x="465" y="3906"/>
                  </a:lnTo>
                  <a:lnTo>
                    <a:pt x="179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1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Teori</a:t>
            </a:r>
            <a:r>
              <a:rPr lang="en-US" b="1" dirty="0" smtClean="0"/>
              <a:t> </a:t>
            </a:r>
            <a:r>
              <a:rPr lang="en-US" b="1" dirty="0" err="1" smtClean="0"/>
              <a:t>Perkembangan</a:t>
            </a:r>
            <a:r>
              <a:rPr lang="en-US" b="1" dirty="0" smtClean="0"/>
              <a:t> Atom</a:t>
            </a:r>
            <a:endParaRPr lang="en-US" b="1" dirty="0"/>
          </a:p>
        </p:txBody>
      </p:sp>
      <p:sp>
        <p:nvSpPr>
          <p:cNvPr id="4" name="Up Ribbon 3"/>
          <p:cNvSpPr/>
          <p:nvPr/>
        </p:nvSpPr>
        <p:spPr>
          <a:xfrm rot="19984831">
            <a:off x="-327139" y="157120"/>
            <a:ext cx="1828800" cy="889001"/>
          </a:xfrm>
          <a:prstGeom prst="ribbon2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0">
                <a:srgbClr val="C28600"/>
              </a:gs>
              <a:gs pos="39000">
                <a:schemeClr val="tx2"/>
              </a:gs>
              <a:gs pos="100000">
                <a:schemeClr val="tx2"/>
              </a:gs>
            </a:gsLst>
            <a:lin ang="135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sz="4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295861" y="3620943"/>
            <a:ext cx="3374180" cy="1851990"/>
            <a:chOff x="2551706" y="4006189"/>
            <a:chExt cx="1496823" cy="1408221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6" y="4314478"/>
              <a:ext cx="1496823" cy="1099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2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Mengenalkan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istilah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"atom".</a:t>
              </a:r>
            </a:p>
            <a:p>
              <a:pPr algn="just"/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Atom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berasal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dari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kata "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atomos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" yang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berarti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tidak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dapat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dibagi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</a:t>
              </a:r>
              <a:endParaRPr lang="ko-KR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006189"/>
              <a:ext cx="1496823" cy="32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Democritus (460-370 SM</a:t>
              </a:r>
              <a:r>
                <a:rPr lang="en-US" altLang="ko-KR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)</a:t>
              </a:r>
            </a:p>
          </p:txBody>
        </p:sp>
      </p:grpSp>
      <p:sp>
        <p:nvSpPr>
          <p:cNvPr id="35" name="Oval 34"/>
          <p:cNvSpPr/>
          <p:nvPr/>
        </p:nvSpPr>
        <p:spPr>
          <a:xfrm>
            <a:off x="5038694" y="1251121"/>
            <a:ext cx="1847298" cy="191217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3988802" y="3620943"/>
            <a:ext cx="3868767" cy="1882840"/>
            <a:chOff x="2551706" y="4283314"/>
            <a:chExt cx="1809755" cy="143168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6" y="4615062"/>
              <a:ext cx="1809755" cy="10999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Atom-atom 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yang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menyusun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suatu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unsur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yang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sama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sifatnya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sama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;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sedangkan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atom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dari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unsur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berbeda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sifatnya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berbeda</a:t>
              </a:r>
              <a:r>
                <a:rPr lang="en-US" altLang="ko-KR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  </a:t>
              </a:r>
              <a:endParaRPr lang="ko-KR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809755" cy="32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John Dalton </a:t>
              </a:r>
              <a:r>
                <a:rPr 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(2748-1844)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0719" y="1251122"/>
            <a:ext cx="2119992" cy="1912179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8989637" y="3386922"/>
            <a:ext cx="25941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 smtClean="0">
                <a:solidFill>
                  <a:schemeClr val="tx2"/>
                </a:solidFill>
              </a:rPr>
              <a:t>Sumber</a:t>
            </a:r>
            <a:r>
              <a:rPr lang="en-US" sz="1400" b="1" dirty="0" smtClean="0">
                <a:solidFill>
                  <a:schemeClr val="tx2"/>
                </a:solidFill>
              </a:rPr>
              <a:t>: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https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://www.flickr.com/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8176330" y="3620943"/>
            <a:ext cx="3868767" cy="2221394"/>
            <a:chOff x="2551706" y="4283314"/>
            <a:chExt cx="1809755" cy="168911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6" y="4615062"/>
              <a:ext cx="1809755" cy="135736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Atom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merupakan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bola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pejal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(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tidak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berongga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) yang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bermuatan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positif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di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dalamnya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tersebar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muatan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negatif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elektron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809755" cy="32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John Dalton </a:t>
              </a:r>
              <a:r>
                <a:rPr 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(2748-1844)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" name="Right Arrow 4"/>
          <p:cNvSpPr/>
          <p:nvPr/>
        </p:nvSpPr>
        <p:spPr>
          <a:xfrm rot="16200000">
            <a:off x="1376050" y="2920412"/>
            <a:ext cx="753615" cy="48577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31325" y="1944337"/>
            <a:ext cx="1643063" cy="8001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Mengenalkan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istilah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“atom”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85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35" grpId="0" animBg="1"/>
      <p:bldP spid="41" grpId="0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FFB000"/>
      </a:dk2>
      <a:lt2>
        <a:srgbClr val="47B8EA"/>
      </a:lt2>
      <a:accent1>
        <a:srgbClr val="3394BE"/>
      </a:accent1>
      <a:accent2>
        <a:srgbClr val="00965F"/>
      </a:accent2>
      <a:accent3>
        <a:srgbClr val="FDDF78"/>
      </a:accent3>
      <a:accent4>
        <a:srgbClr val="BE33BA"/>
      </a:accent4>
      <a:accent5>
        <a:srgbClr val="7DDBAE"/>
      </a:accent5>
      <a:accent6>
        <a:srgbClr val="FF6579"/>
      </a:accent6>
      <a:hlink>
        <a:srgbClr val="000000"/>
      </a:hlink>
      <a:folHlink>
        <a:srgbClr val="0097A7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">
  <a:themeElements>
    <a:clrScheme name="Custom 1">
      <a:dk1>
        <a:srgbClr val="000000"/>
      </a:dk1>
      <a:lt1>
        <a:srgbClr val="CBDDEF"/>
      </a:lt1>
      <a:dk2>
        <a:srgbClr val="FFB000"/>
      </a:dk2>
      <a:lt2>
        <a:srgbClr val="47B8EA"/>
      </a:lt2>
      <a:accent1>
        <a:srgbClr val="3394BE"/>
      </a:accent1>
      <a:accent2>
        <a:srgbClr val="00965F"/>
      </a:accent2>
      <a:accent3>
        <a:srgbClr val="FDDF78"/>
      </a:accent3>
      <a:accent4>
        <a:srgbClr val="BE33BA"/>
      </a:accent4>
      <a:accent5>
        <a:srgbClr val="7DDBAE"/>
      </a:accent5>
      <a:accent6>
        <a:srgbClr val="FF6579"/>
      </a:accent6>
      <a:hlink>
        <a:srgbClr val="000000"/>
      </a:hlink>
      <a:folHlink>
        <a:srgbClr val="0097A7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CBDDEF"/>
      </a:lt1>
      <a:dk2>
        <a:srgbClr val="FFB000"/>
      </a:dk2>
      <a:lt2>
        <a:srgbClr val="47B8EA"/>
      </a:lt2>
      <a:accent1>
        <a:srgbClr val="3394BE"/>
      </a:accent1>
      <a:accent2>
        <a:srgbClr val="00965F"/>
      </a:accent2>
      <a:accent3>
        <a:srgbClr val="FDDF78"/>
      </a:accent3>
      <a:accent4>
        <a:srgbClr val="BE33BA"/>
      </a:accent4>
      <a:accent5>
        <a:srgbClr val="7DDBAE"/>
      </a:accent5>
      <a:accent6>
        <a:srgbClr val="FF6579"/>
      </a:accent6>
      <a:hlink>
        <a:srgbClr val="000000"/>
      </a:hlink>
      <a:folHlink>
        <a:srgbClr val="0097A7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938</Words>
  <Application>Microsoft Office PowerPoint</Application>
  <PresentationFormat>Widescreen</PresentationFormat>
  <Paragraphs>199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맑은 고딕</vt:lpstr>
      <vt:lpstr>SimSun</vt:lpstr>
      <vt:lpstr>Arial</vt:lpstr>
      <vt:lpstr>Calibri</vt:lpstr>
      <vt:lpstr>Calibri Light</vt:lpstr>
      <vt:lpstr>Cambria Math</vt:lpstr>
      <vt:lpstr>ＭＳ Ｐゴシック</vt:lpstr>
      <vt:lpstr>Open Sans</vt:lpstr>
      <vt:lpstr>Signika</vt:lpstr>
      <vt:lpstr>Tahoma</vt:lpstr>
      <vt:lpstr>Wingdings</vt:lpstr>
      <vt:lpstr>Office Theme</vt:lpstr>
      <vt:lpstr>Custom</vt:lpstr>
      <vt:lpstr>PowerPoint Presentation</vt:lpstr>
      <vt:lpstr>PowerPoint Presentation</vt:lpstr>
      <vt:lpstr>TUJUAN PEMBELAJARAN</vt:lpstr>
      <vt:lpstr>STRUKTUR ATOM</vt:lpstr>
      <vt:lpstr>Partikel Penyusun Atom</vt:lpstr>
      <vt:lpstr>Partikel Penyusun Atom</vt:lpstr>
      <vt:lpstr>Partikel Penyusun Atom</vt:lpstr>
      <vt:lpstr>Partikel Penyusun Atom</vt:lpstr>
      <vt:lpstr>Teori Perkembangan Atom</vt:lpstr>
      <vt:lpstr>Teori Perkembangan Atom</vt:lpstr>
      <vt:lpstr>Teori Perkembangan Atom</vt:lpstr>
      <vt:lpstr>Teori Perkembangan Atom</vt:lpstr>
      <vt:lpstr>SISTEM PERIODIK UNSUR</vt:lpstr>
      <vt:lpstr>SISTEM PERIODIK UNSUR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srinurhayatiayu@gmail.com</dc:creator>
  <cp:lastModifiedBy>Supriyana</cp:lastModifiedBy>
  <cp:revision>128</cp:revision>
  <dcterms:created xsi:type="dcterms:W3CDTF">2022-06-27T00:21:25Z</dcterms:created>
  <dcterms:modified xsi:type="dcterms:W3CDTF">2022-07-22T10:12:17Z</dcterms:modified>
</cp:coreProperties>
</file>