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4" r:id="rId8"/>
    <p:sldId id="262" r:id="rId9"/>
    <p:sldId id="266" r:id="rId10"/>
    <p:sldId id="265" r:id="rId1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nty nadia" userId="68dc62dd51539dac" providerId="LiveId" clId="{8310BEA4-2ED5-4F2A-94E1-41D0D10840EA}"/>
    <pc:docChg chg="undo custSel addSld delSld modSld sldOrd">
      <pc:chgData name="fenty nadia" userId="68dc62dd51539dac" providerId="LiveId" clId="{8310BEA4-2ED5-4F2A-94E1-41D0D10840EA}" dt="2022-06-05T16:43:27.567" v="894"/>
      <pc:docMkLst>
        <pc:docMk/>
      </pc:docMkLst>
      <pc:sldChg chg="modSp modAnim">
        <pc:chgData name="fenty nadia" userId="68dc62dd51539dac" providerId="LiveId" clId="{8310BEA4-2ED5-4F2A-94E1-41D0D10840EA}" dt="2022-06-05T16:38:41.499" v="841"/>
        <pc:sldMkLst>
          <pc:docMk/>
          <pc:sldMk cId="950157772" sldId="256"/>
        </pc:sldMkLst>
        <pc:spChg chg="mod">
          <ac:chgData name="fenty nadia" userId="68dc62dd51539dac" providerId="LiveId" clId="{8310BEA4-2ED5-4F2A-94E1-41D0D10840EA}" dt="2022-06-05T16:38:31.009" v="837" actId="5793"/>
          <ac:spMkLst>
            <pc:docMk/>
            <pc:sldMk cId="950157772" sldId="256"/>
            <ac:spMk id="6" creationId="{25764128-2222-47AF-A5E3-D1B1DCAB2A8E}"/>
          </ac:spMkLst>
        </pc:spChg>
      </pc:sldChg>
      <pc:sldChg chg="modSp mod">
        <pc:chgData name="fenty nadia" userId="68dc62dd51539dac" providerId="LiveId" clId="{8310BEA4-2ED5-4F2A-94E1-41D0D10840EA}" dt="2022-06-05T16:38:10.108" v="835" actId="14100"/>
        <pc:sldMkLst>
          <pc:docMk/>
          <pc:sldMk cId="448448332" sldId="257"/>
        </pc:sldMkLst>
        <pc:spChg chg="mod">
          <ac:chgData name="fenty nadia" userId="68dc62dd51539dac" providerId="LiveId" clId="{8310BEA4-2ED5-4F2A-94E1-41D0D10840EA}" dt="2022-06-05T16:38:10.108" v="835" actId="14100"/>
          <ac:spMkLst>
            <pc:docMk/>
            <pc:sldMk cId="448448332" sldId="257"/>
            <ac:spMk id="12" creationId="{8534C07A-B983-4F4C-93FD-99626BB179E7}"/>
          </ac:spMkLst>
        </pc:spChg>
        <pc:spChg chg="mod">
          <ac:chgData name="fenty nadia" userId="68dc62dd51539dac" providerId="LiveId" clId="{8310BEA4-2ED5-4F2A-94E1-41D0D10840EA}" dt="2022-06-05T07:55:31.828" v="22" actId="1076"/>
          <ac:spMkLst>
            <pc:docMk/>
            <pc:sldMk cId="448448332" sldId="257"/>
            <ac:spMk id="13" creationId="{96A77636-604D-4AB3-8A28-A17137080C4A}"/>
          </ac:spMkLst>
        </pc:spChg>
        <pc:picChg chg="mod">
          <ac:chgData name="fenty nadia" userId="68dc62dd51539dac" providerId="LiveId" clId="{8310BEA4-2ED5-4F2A-94E1-41D0D10840EA}" dt="2022-06-05T16:38:04.038" v="834" actId="1076"/>
          <ac:picMkLst>
            <pc:docMk/>
            <pc:sldMk cId="448448332" sldId="257"/>
            <ac:picMk id="9" creationId="{E008AD43-9330-4DDC-B5FC-4D1AC99005AF}"/>
          </ac:picMkLst>
        </pc:picChg>
      </pc:sldChg>
      <pc:sldChg chg="addSp delSp modSp new mod ord modAnim">
        <pc:chgData name="fenty nadia" userId="68dc62dd51539dac" providerId="LiveId" clId="{8310BEA4-2ED5-4F2A-94E1-41D0D10840EA}" dt="2022-06-05T16:39:43.748" v="850"/>
        <pc:sldMkLst>
          <pc:docMk/>
          <pc:sldMk cId="994844162" sldId="258"/>
        </pc:sldMkLst>
        <pc:spChg chg="mod">
          <ac:chgData name="fenty nadia" userId="68dc62dd51539dac" providerId="LiveId" clId="{8310BEA4-2ED5-4F2A-94E1-41D0D10840EA}" dt="2022-06-05T09:01:43.182" v="133" actId="207"/>
          <ac:spMkLst>
            <pc:docMk/>
            <pc:sldMk cId="994844162" sldId="258"/>
            <ac:spMk id="2" creationId="{BC90F7B5-1A2A-4BE0-AD63-0B55870919E9}"/>
          </ac:spMkLst>
        </pc:spChg>
        <pc:spChg chg="del">
          <ac:chgData name="fenty nadia" userId="68dc62dd51539dac" providerId="LiveId" clId="{8310BEA4-2ED5-4F2A-94E1-41D0D10840EA}" dt="2022-06-05T08:57:43.465" v="23" actId="931"/>
          <ac:spMkLst>
            <pc:docMk/>
            <pc:sldMk cId="994844162" sldId="258"/>
            <ac:spMk id="3" creationId="{A1D13320-5E60-4D79-9C98-7347DAE22A58}"/>
          </ac:spMkLst>
        </pc:spChg>
        <pc:spChg chg="add del mod">
          <ac:chgData name="fenty nadia" userId="68dc62dd51539dac" providerId="LiveId" clId="{8310BEA4-2ED5-4F2A-94E1-41D0D10840EA}" dt="2022-06-05T08:58:02.451" v="25" actId="931"/>
          <ac:spMkLst>
            <pc:docMk/>
            <pc:sldMk cId="994844162" sldId="258"/>
            <ac:spMk id="7" creationId="{F43B6BC0-664F-4C46-A32F-B507F06B85E3}"/>
          </ac:spMkLst>
        </pc:spChg>
        <pc:spChg chg="add mod">
          <ac:chgData name="fenty nadia" userId="68dc62dd51539dac" providerId="LiveId" clId="{8310BEA4-2ED5-4F2A-94E1-41D0D10840EA}" dt="2022-06-05T16:15:13.033" v="494" actId="1076"/>
          <ac:spMkLst>
            <pc:docMk/>
            <pc:sldMk cId="994844162" sldId="258"/>
            <ac:spMk id="14" creationId="{4BBCE339-1BF2-461F-A885-B6612684678E}"/>
          </ac:spMkLst>
        </pc:spChg>
        <pc:picChg chg="add del mod">
          <ac:chgData name="fenty nadia" userId="68dc62dd51539dac" providerId="LiveId" clId="{8310BEA4-2ED5-4F2A-94E1-41D0D10840EA}" dt="2022-06-05T08:57:50.237" v="24" actId="478"/>
          <ac:picMkLst>
            <pc:docMk/>
            <pc:sldMk cId="994844162" sldId="258"/>
            <ac:picMk id="5" creationId="{FF953020-D454-4EBD-851C-A38ED7B1ECBF}"/>
          </ac:picMkLst>
        </pc:picChg>
        <pc:picChg chg="add mod ord">
          <ac:chgData name="fenty nadia" userId="68dc62dd51539dac" providerId="LiveId" clId="{8310BEA4-2ED5-4F2A-94E1-41D0D10840EA}" dt="2022-06-05T16:39:27.098" v="847" actId="167"/>
          <ac:picMkLst>
            <pc:docMk/>
            <pc:sldMk cId="994844162" sldId="258"/>
            <ac:picMk id="9" creationId="{C84C913C-2679-4781-9DAC-0B3996655BFD}"/>
          </ac:picMkLst>
        </pc:picChg>
        <pc:picChg chg="add del mod">
          <ac:chgData name="fenty nadia" userId="68dc62dd51539dac" providerId="LiveId" clId="{8310BEA4-2ED5-4F2A-94E1-41D0D10840EA}" dt="2022-06-05T09:07:34.943" v="142" actId="478"/>
          <ac:picMkLst>
            <pc:docMk/>
            <pc:sldMk cId="994844162" sldId="258"/>
            <ac:picMk id="11" creationId="{B2A1A1FF-01EA-4E7E-82C9-75DE5EC350D4}"/>
          </ac:picMkLst>
        </pc:picChg>
        <pc:picChg chg="add mod ord">
          <ac:chgData name="fenty nadia" userId="68dc62dd51539dac" providerId="LiveId" clId="{8310BEA4-2ED5-4F2A-94E1-41D0D10840EA}" dt="2022-06-05T16:39:32.218" v="849" actId="167"/>
          <ac:picMkLst>
            <pc:docMk/>
            <pc:sldMk cId="994844162" sldId="258"/>
            <ac:picMk id="13" creationId="{057ABC7F-66A8-443B-BACB-4F88DFA7BC6C}"/>
          </ac:picMkLst>
        </pc:picChg>
      </pc:sldChg>
      <pc:sldChg chg="del">
        <pc:chgData name="fenty nadia" userId="68dc62dd51539dac" providerId="LiveId" clId="{8310BEA4-2ED5-4F2A-94E1-41D0D10840EA}" dt="2022-06-05T07:53:30.804" v="0" actId="47"/>
        <pc:sldMkLst>
          <pc:docMk/>
          <pc:sldMk cId="2807569850" sldId="258"/>
        </pc:sldMkLst>
      </pc:sldChg>
      <pc:sldChg chg="addSp delSp modSp new mod modAnim">
        <pc:chgData name="fenty nadia" userId="68dc62dd51539dac" providerId="LiveId" clId="{8310BEA4-2ED5-4F2A-94E1-41D0D10840EA}" dt="2022-06-05T16:41:33.671" v="870"/>
        <pc:sldMkLst>
          <pc:docMk/>
          <pc:sldMk cId="80200086" sldId="259"/>
        </pc:sldMkLst>
        <pc:spChg chg="mod">
          <ac:chgData name="fenty nadia" userId="68dc62dd51539dac" providerId="LiveId" clId="{8310BEA4-2ED5-4F2A-94E1-41D0D10840EA}" dt="2022-06-05T15:57:06.644" v="397" actId="122"/>
          <ac:spMkLst>
            <pc:docMk/>
            <pc:sldMk cId="80200086" sldId="259"/>
            <ac:spMk id="2" creationId="{856858DD-50EF-410B-B011-EFAF6256CF95}"/>
          </ac:spMkLst>
        </pc:spChg>
        <pc:spChg chg="del mod">
          <ac:chgData name="fenty nadia" userId="68dc62dd51539dac" providerId="LiveId" clId="{8310BEA4-2ED5-4F2A-94E1-41D0D10840EA}" dt="2022-06-05T15:49:12.229" v="354" actId="1032"/>
          <ac:spMkLst>
            <pc:docMk/>
            <pc:sldMk cId="80200086" sldId="259"/>
            <ac:spMk id="3" creationId="{6CD6FDCD-AED1-4F96-B6F1-71315D194785}"/>
          </ac:spMkLst>
        </pc:spChg>
        <pc:spChg chg="add mod">
          <ac:chgData name="fenty nadia" userId="68dc62dd51539dac" providerId="LiveId" clId="{8310BEA4-2ED5-4F2A-94E1-41D0D10840EA}" dt="2022-06-05T16:15:15.983" v="495"/>
          <ac:spMkLst>
            <pc:docMk/>
            <pc:sldMk cId="80200086" sldId="259"/>
            <ac:spMk id="6" creationId="{F2C478D5-D3DD-4B9C-80D4-67DFF23A5ACC}"/>
          </ac:spMkLst>
        </pc:spChg>
        <pc:graphicFrameChg chg="add mod modGraphic">
          <ac:chgData name="fenty nadia" userId="68dc62dd51539dac" providerId="LiveId" clId="{8310BEA4-2ED5-4F2A-94E1-41D0D10840EA}" dt="2022-06-05T15:55:50.803" v="391" actId="20577"/>
          <ac:graphicFrameMkLst>
            <pc:docMk/>
            <pc:sldMk cId="80200086" sldId="259"/>
            <ac:graphicFrameMk id="4" creationId="{D24AE05E-FCA3-42A8-AA14-76321C0DE93D}"/>
          </ac:graphicFrameMkLst>
        </pc:graphicFrameChg>
        <pc:picChg chg="add mod">
          <ac:chgData name="fenty nadia" userId="68dc62dd51539dac" providerId="LiveId" clId="{8310BEA4-2ED5-4F2A-94E1-41D0D10840EA}" dt="2022-06-05T16:14:44.859" v="490"/>
          <ac:picMkLst>
            <pc:docMk/>
            <pc:sldMk cId="80200086" sldId="259"/>
            <ac:picMk id="5" creationId="{8DA8EFBD-E188-4FC2-A17D-31193D842A8F}"/>
          </ac:picMkLst>
        </pc:picChg>
      </pc:sldChg>
      <pc:sldChg chg="del">
        <pc:chgData name="fenty nadia" userId="68dc62dd51539dac" providerId="LiveId" clId="{8310BEA4-2ED5-4F2A-94E1-41D0D10840EA}" dt="2022-06-05T07:53:31.371" v="2" actId="47"/>
        <pc:sldMkLst>
          <pc:docMk/>
          <pc:sldMk cId="2737016914" sldId="259"/>
        </pc:sldMkLst>
      </pc:sldChg>
      <pc:sldChg chg="del">
        <pc:chgData name="fenty nadia" userId="68dc62dd51539dac" providerId="LiveId" clId="{8310BEA4-2ED5-4F2A-94E1-41D0D10840EA}" dt="2022-06-05T07:53:31.529" v="3" actId="47"/>
        <pc:sldMkLst>
          <pc:docMk/>
          <pc:sldMk cId="763976627" sldId="260"/>
        </pc:sldMkLst>
      </pc:sldChg>
      <pc:sldChg chg="addSp delSp modSp new mod modAnim">
        <pc:chgData name="fenty nadia" userId="68dc62dd51539dac" providerId="LiveId" clId="{8310BEA4-2ED5-4F2A-94E1-41D0D10840EA}" dt="2022-06-05T16:38:52.049" v="843"/>
        <pc:sldMkLst>
          <pc:docMk/>
          <pc:sldMk cId="2886002322" sldId="260"/>
        </pc:sldMkLst>
        <pc:spChg chg="mod">
          <ac:chgData name="fenty nadia" userId="68dc62dd51539dac" providerId="LiveId" clId="{8310BEA4-2ED5-4F2A-94E1-41D0D10840EA}" dt="2022-06-05T12:10:43.434" v="270" actId="207"/>
          <ac:spMkLst>
            <pc:docMk/>
            <pc:sldMk cId="2886002322" sldId="260"/>
            <ac:spMk id="2" creationId="{EC255604-2827-4117-AC6F-577D86B82BF2}"/>
          </ac:spMkLst>
        </pc:spChg>
        <pc:spChg chg="del">
          <ac:chgData name="fenty nadia" userId="68dc62dd51539dac" providerId="LiveId" clId="{8310BEA4-2ED5-4F2A-94E1-41D0D10840EA}" dt="2022-06-05T12:09:24.634" v="224" actId="931"/>
          <ac:spMkLst>
            <pc:docMk/>
            <pc:sldMk cId="2886002322" sldId="260"/>
            <ac:spMk id="3" creationId="{506D1DA4-1CDA-4E96-9808-5FB7A4CCB02D}"/>
          </ac:spMkLst>
        </pc:spChg>
        <pc:spChg chg="add mod">
          <ac:chgData name="fenty nadia" userId="68dc62dd51539dac" providerId="LiveId" clId="{8310BEA4-2ED5-4F2A-94E1-41D0D10840EA}" dt="2022-06-05T16:15:03.843" v="492" actId="1076"/>
          <ac:spMkLst>
            <pc:docMk/>
            <pc:sldMk cId="2886002322" sldId="260"/>
            <ac:spMk id="6" creationId="{509941A5-20BE-41BA-A4A0-952F1B862DED}"/>
          </ac:spMkLst>
        </pc:spChg>
        <pc:picChg chg="add mod">
          <ac:chgData name="fenty nadia" userId="68dc62dd51539dac" providerId="LiveId" clId="{8310BEA4-2ED5-4F2A-94E1-41D0D10840EA}" dt="2022-06-05T12:10:22.354" v="268" actId="14100"/>
          <ac:picMkLst>
            <pc:docMk/>
            <pc:sldMk cId="2886002322" sldId="260"/>
            <ac:picMk id="5" creationId="{B21D7204-5C26-49B6-ACBF-C1A689E61D2C}"/>
          </ac:picMkLst>
        </pc:picChg>
      </pc:sldChg>
      <pc:sldChg chg="del">
        <pc:chgData name="fenty nadia" userId="68dc62dd51539dac" providerId="LiveId" clId="{8310BEA4-2ED5-4F2A-94E1-41D0D10840EA}" dt="2022-06-05T07:53:31.885" v="5" actId="47"/>
        <pc:sldMkLst>
          <pc:docMk/>
          <pc:sldMk cId="509737091" sldId="261"/>
        </pc:sldMkLst>
      </pc:sldChg>
      <pc:sldChg chg="addSp delSp modSp new mod ord modAnim">
        <pc:chgData name="fenty nadia" userId="68dc62dd51539dac" providerId="LiveId" clId="{8310BEA4-2ED5-4F2A-94E1-41D0D10840EA}" dt="2022-06-05T16:40:12.085" v="856"/>
        <pc:sldMkLst>
          <pc:docMk/>
          <pc:sldMk cId="2694596253" sldId="261"/>
        </pc:sldMkLst>
        <pc:spChg chg="mod">
          <ac:chgData name="fenty nadia" userId="68dc62dd51539dac" providerId="LiveId" clId="{8310BEA4-2ED5-4F2A-94E1-41D0D10840EA}" dt="2022-06-05T15:47:28.926" v="339" actId="403"/>
          <ac:spMkLst>
            <pc:docMk/>
            <pc:sldMk cId="2694596253" sldId="261"/>
            <ac:spMk id="2" creationId="{772366AB-B53B-4518-AC48-94110023E021}"/>
          </ac:spMkLst>
        </pc:spChg>
        <pc:spChg chg="del">
          <ac:chgData name="fenty nadia" userId="68dc62dd51539dac" providerId="LiveId" clId="{8310BEA4-2ED5-4F2A-94E1-41D0D10840EA}" dt="2022-06-05T15:42:35.137" v="288" actId="1032"/>
          <ac:spMkLst>
            <pc:docMk/>
            <pc:sldMk cId="2694596253" sldId="261"/>
            <ac:spMk id="3" creationId="{81C3993B-A429-4A2E-8694-37AF28FE94BA}"/>
          </ac:spMkLst>
        </pc:spChg>
        <pc:graphicFrameChg chg="add mod modGraphic">
          <ac:chgData name="fenty nadia" userId="68dc62dd51539dac" providerId="LiveId" clId="{8310BEA4-2ED5-4F2A-94E1-41D0D10840EA}" dt="2022-06-05T15:47:47.696" v="341" actId="12100"/>
          <ac:graphicFrameMkLst>
            <pc:docMk/>
            <pc:sldMk cId="2694596253" sldId="261"/>
            <ac:graphicFrameMk id="4" creationId="{2AE67D07-606D-4B55-8E51-7C6730C79FFF}"/>
          </ac:graphicFrameMkLst>
        </pc:graphicFrameChg>
      </pc:sldChg>
      <pc:sldChg chg="addSp delSp modSp new mod modAnim">
        <pc:chgData name="fenty nadia" userId="68dc62dd51539dac" providerId="LiveId" clId="{8310BEA4-2ED5-4F2A-94E1-41D0D10840EA}" dt="2022-06-05T16:42:47.902" v="886"/>
        <pc:sldMkLst>
          <pc:docMk/>
          <pc:sldMk cId="2920977837" sldId="262"/>
        </pc:sldMkLst>
        <pc:spChg chg="mod">
          <ac:chgData name="fenty nadia" userId="68dc62dd51539dac" providerId="LiveId" clId="{8310BEA4-2ED5-4F2A-94E1-41D0D10840EA}" dt="2022-06-05T15:58:03.267" v="404" actId="122"/>
          <ac:spMkLst>
            <pc:docMk/>
            <pc:sldMk cId="2920977837" sldId="262"/>
            <ac:spMk id="2" creationId="{B9338BE2-64D3-4E6B-BCA9-5041996FA9B4}"/>
          </ac:spMkLst>
        </pc:spChg>
        <pc:spChg chg="del mod">
          <ac:chgData name="fenty nadia" userId="68dc62dd51539dac" providerId="LiveId" clId="{8310BEA4-2ED5-4F2A-94E1-41D0D10840EA}" dt="2022-06-05T16:03:20.659" v="456" actId="478"/>
          <ac:spMkLst>
            <pc:docMk/>
            <pc:sldMk cId="2920977837" sldId="262"/>
            <ac:spMk id="3" creationId="{8E0D60B7-4BFC-4090-8FA0-9F4FA94F1093}"/>
          </ac:spMkLst>
        </pc:spChg>
        <pc:spChg chg="add del mod">
          <ac:chgData name="fenty nadia" userId="68dc62dd51539dac" providerId="LiveId" clId="{8310BEA4-2ED5-4F2A-94E1-41D0D10840EA}" dt="2022-06-05T16:03:23.369" v="457" actId="478"/>
          <ac:spMkLst>
            <pc:docMk/>
            <pc:sldMk cId="2920977837" sldId="262"/>
            <ac:spMk id="7" creationId="{B2205B66-DC8F-44B7-B61E-8938CCB12271}"/>
          </ac:spMkLst>
        </pc:spChg>
        <pc:spChg chg="add mod">
          <ac:chgData name="fenty nadia" userId="68dc62dd51539dac" providerId="LiveId" clId="{8310BEA4-2ED5-4F2A-94E1-41D0D10840EA}" dt="2022-06-05T16:15:21.803" v="497" actId="1076"/>
          <ac:spMkLst>
            <pc:docMk/>
            <pc:sldMk cId="2920977837" sldId="262"/>
            <ac:spMk id="12" creationId="{8750DCDA-7EF1-42B1-9611-0EA7E6B014EC}"/>
          </ac:spMkLst>
        </pc:spChg>
        <pc:graphicFrameChg chg="add del modGraphic">
          <ac:chgData name="fenty nadia" userId="68dc62dd51539dac" providerId="LiveId" clId="{8310BEA4-2ED5-4F2A-94E1-41D0D10840EA}" dt="2022-06-05T15:58:25.883" v="407" actId="1032"/>
          <ac:graphicFrameMkLst>
            <pc:docMk/>
            <pc:sldMk cId="2920977837" sldId="262"/>
            <ac:graphicFrameMk id="4" creationId="{C496BA79-4492-4699-9CEF-F2F1E7CB563D}"/>
          </ac:graphicFrameMkLst>
        </pc:graphicFrameChg>
        <pc:graphicFrameChg chg="add mod modGraphic">
          <ac:chgData name="fenty nadia" userId="68dc62dd51539dac" providerId="LiveId" clId="{8310BEA4-2ED5-4F2A-94E1-41D0D10840EA}" dt="2022-06-05T16:04:24.638" v="471" actId="20577"/>
          <ac:graphicFrameMkLst>
            <pc:docMk/>
            <pc:sldMk cId="2920977837" sldId="262"/>
            <ac:graphicFrameMk id="5" creationId="{CEFBC664-82DA-4DF4-9F67-EEDFBF815EF9}"/>
          </ac:graphicFrameMkLst>
        </pc:graphicFrameChg>
        <pc:picChg chg="add del mod">
          <ac:chgData name="fenty nadia" userId="68dc62dd51539dac" providerId="LiveId" clId="{8310BEA4-2ED5-4F2A-94E1-41D0D10840EA}" dt="2022-06-05T16:04:47.339" v="473" actId="478"/>
          <ac:picMkLst>
            <pc:docMk/>
            <pc:sldMk cId="2920977837" sldId="262"/>
            <ac:picMk id="9" creationId="{29B13DF8-A4CD-4962-946E-8E84AB0E0153}"/>
          </ac:picMkLst>
        </pc:picChg>
        <pc:picChg chg="add mod ord">
          <ac:chgData name="fenty nadia" userId="68dc62dd51539dac" providerId="LiveId" clId="{8310BEA4-2ED5-4F2A-94E1-41D0D10840EA}" dt="2022-06-05T16:14:00.858" v="482" actId="14826"/>
          <ac:picMkLst>
            <pc:docMk/>
            <pc:sldMk cId="2920977837" sldId="262"/>
            <ac:picMk id="11" creationId="{1B3C8A08-56A9-42D6-A607-3E836FB27C82}"/>
          </ac:picMkLst>
        </pc:picChg>
      </pc:sldChg>
      <pc:sldChg chg="modSp new del mod">
        <pc:chgData name="fenty nadia" userId="68dc62dd51539dac" providerId="LiveId" clId="{8310BEA4-2ED5-4F2A-94E1-41D0D10840EA}" dt="2022-06-05T15:57:37.758" v="398" actId="47"/>
        <pc:sldMkLst>
          <pc:docMk/>
          <pc:sldMk cId="2431935791" sldId="263"/>
        </pc:sldMkLst>
        <pc:spChg chg="mod">
          <ac:chgData name="fenty nadia" userId="68dc62dd51539dac" providerId="LiveId" clId="{8310BEA4-2ED5-4F2A-94E1-41D0D10840EA}" dt="2022-06-05T15:50:33.413" v="372" actId="21"/>
          <ac:spMkLst>
            <pc:docMk/>
            <pc:sldMk cId="2431935791" sldId="263"/>
            <ac:spMk id="3" creationId="{E149FB1E-FFD6-4481-BF7B-FFF405E0C972}"/>
          </ac:spMkLst>
        </pc:spChg>
      </pc:sldChg>
      <pc:sldChg chg="del">
        <pc:chgData name="fenty nadia" userId="68dc62dd51539dac" providerId="LiveId" clId="{8310BEA4-2ED5-4F2A-94E1-41D0D10840EA}" dt="2022-06-05T07:53:32.044" v="6" actId="47"/>
        <pc:sldMkLst>
          <pc:docMk/>
          <pc:sldMk cId="3858193258" sldId="263"/>
        </pc:sldMkLst>
      </pc:sldChg>
      <pc:sldChg chg="del">
        <pc:chgData name="fenty nadia" userId="68dc62dd51539dac" providerId="LiveId" clId="{8310BEA4-2ED5-4F2A-94E1-41D0D10840EA}" dt="2022-06-05T07:53:31.199" v="1" actId="47"/>
        <pc:sldMkLst>
          <pc:docMk/>
          <pc:sldMk cId="1409767350" sldId="264"/>
        </pc:sldMkLst>
      </pc:sldChg>
      <pc:sldChg chg="addSp delSp modSp add mod modAnim">
        <pc:chgData name="fenty nadia" userId="68dc62dd51539dac" providerId="LiveId" clId="{8310BEA4-2ED5-4F2A-94E1-41D0D10840EA}" dt="2022-06-05T16:41:51.436" v="874"/>
        <pc:sldMkLst>
          <pc:docMk/>
          <pc:sldMk cId="3665575720" sldId="264"/>
        </pc:sldMkLst>
        <pc:spChg chg="mod">
          <ac:chgData name="fenty nadia" userId="68dc62dd51539dac" providerId="LiveId" clId="{8310BEA4-2ED5-4F2A-94E1-41D0D10840EA}" dt="2022-06-05T15:57:04.265" v="396" actId="122"/>
          <ac:spMkLst>
            <pc:docMk/>
            <pc:sldMk cId="3665575720" sldId="264"/>
            <ac:spMk id="2" creationId="{856858DD-50EF-410B-B011-EFAF6256CF95}"/>
          </ac:spMkLst>
        </pc:spChg>
        <pc:spChg chg="add del">
          <ac:chgData name="fenty nadia" userId="68dc62dd51539dac" providerId="LiveId" clId="{8310BEA4-2ED5-4F2A-94E1-41D0D10840EA}" dt="2022-06-05T15:50:37.263" v="374" actId="22"/>
          <ac:spMkLst>
            <pc:docMk/>
            <pc:sldMk cId="3665575720" sldId="264"/>
            <ac:spMk id="5" creationId="{74BDE482-85D9-467F-8CDB-5E907FF89CD3}"/>
          </ac:spMkLst>
        </pc:spChg>
        <pc:spChg chg="add mod">
          <ac:chgData name="fenty nadia" userId="68dc62dd51539dac" providerId="LiveId" clId="{8310BEA4-2ED5-4F2A-94E1-41D0D10840EA}" dt="2022-06-05T16:40:57.748" v="863"/>
          <ac:spMkLst>
            <pc:docMk/>
            <pc:sldMk cId="3665575720" sldId="264"/>
            <ac:spMk id="8" creationId="{F86B15F9-B1BA-4F89-94D6-35548A79B55F}"/>
          </ac:spMkLst>
        </pc:spChg>
        <pc:graphicFrameChg chg="mod">
          <ac:chgData name="fenty nadia" userId="68dc62dd51539dac" providerId="LiveId" clId="{8310BEA4-2ED5-4F2A-94E1-41D0D10840EA}" dt="2022-06-05T16:14:30.673" v="486"/>
          <ac:graphicFrameMkLst>
            <pc:docMk/>
            <pc:sldMk cId="3665575720" sldId="264"/>
            <ac:graphicFrameMk id="4" creationId="{D24AE05E-FCA3-42A8-AA14-76321C0DE93D}"/>
          </ac:graphicFrameMkLst>
        </pc:graphicFrameChg>
        <pc:picChg chg="add mod ord">
          <ac:chgData name="fenty nadia" userId="68dc62dd51539dac" providerId="LiveId" clId="{8310BEA4-2ED5-4F2A-94E1-41D0D10840EA}" dt="2022-06-05T16:14:41.613" v="489" actId="1076"/>
          <ac:picMkLst>
            <pc:docMk/>
            <pc:sldMk cId="3665575720" sldId="264"/>
            <ac:picMk id="7" creationId="{A87DD746-CFF9-4741-AE2F-6BA68A80EA5C}"/>
          </ac:picMkLst>
        </pc:picChg>
      </pc:sldChg>
      <pc:sldChg chg="addSp delSp modSp new mod ord modAnim">
        <pc:chgData name="fenty nadia" userId="68dc62dd51539dac" providerId="LiveId" clId="{8310BEA4-2ED5-4F2A-94E1-41D0D10840EA}" dt="2022-06-05T16:43:27.567" v="894"/>
        <pc:sldMkLst>
          <pc:docMk/>
          <pc:sldMk cId="2434099077" sldId="265"/>
        </pc:sldMkLst>
        <pc:spChg chg="del mod">
          <ac:chgData name="fenty nadia" userId="68dc62dd51539dac" providerId="LiveId" clId="{8310BEA4-2ED5-4F2A-94E1-41D0D10840EA}" dt="2022-06-05T16:19:06.013" v="573" actId="478"/>
          <ac:spMkLst>
            <pc:docMk/>
            <pc:sldMk cId="2434099077" sldId="265"/>
            <ac:spMk id="2" creationId="{D95EC206-F840-4669-95B0-DFAF046FF467}"/>
          </ac:spMkLst>
        </pc:spChg>
        <pc:spChg chg="del mod">
          <ac:chgData name="fenty nadia" userId="68dc62dd51539dac" providerId="LiveId" clId="{8310BEA4-2ED5-4F2A-94E1-41D0D10840EA}" dt="2022-06-05T16:18:39.304" v="564" actId="931"/>
          <ac:spMkLst>
            <pc:docMk/>
            <pc:sldMk cId="2434099077" sldId="265"/>
            <ac:spMk id="3" creationId="{491B8800-09C9-466D-8AB7-AFCF4D667198}"/>
          </ac:spMkLst>
        </pc:spChg>
        <pc:spChg chg="add del mod">
          <ac:chgData name="fenty nadia" userId="68dc62dd51539dac" providerId="LiveId" clId="{8310BEA4-2ED5-4F2A-94E1-41D0D10840EA}" dt="2022-06-05T16:18:57.374" v="569" actId="767"/>
          <ac:spMkLst>
            <pc:docMk/>
            <pc:sldMk cId="2434099077" sldId="265"/>
            <ac:spMk id="6" creationId="{85633464-1C8A-4380-A191-C836FC799F22}"/>
          </ac:spMkLst>
        </pc:spChg>
        <pc:spChg chg="add mod">
          <ac:chgData name="fenty nadia" userId="68dc62dd51539dac" providerId="LiveId" clId="{8310BEA4-2ED5-4F2A-94E1-41D0D10840EA}" dt="2022-06-05T16:21:55.320" v="612" actId="688"/>
          <ac:spMkLst>
            <pc:docMk/>
            <pc:sldMk cId="2434099077" sldId="265"/>
            <ac:spMk id="7" creationId="{4A8A5A87-9E87-4B72-B180-494C01575253}"/>
          </ac:spMkLst>
        </pc:spChg>
        <pc:picChg chg="add mod ord">
          <ac:chgData name="fenty nadia" userId="68dc62dd51539dac" providerId="LiveId" clId="{8310BEA4-2ED5-4F2A-94E1-41D0D10840EA}" dt="2022-06-05T16:21:40.343" v="609" actId="14100"/>
          <ac:picMkLst>
            <pc:docMk/>
            <pc:sldMk cId="2434099077" sldId="265"/>
            <ac:picMk id="5" creationId="{F3AC0A7D-CD20-452F-B557-22C15490DBB5}"/>
          </ac:picMkLst>
        </pc:picChg>
      </pc:sldChg>
      <pc:sldChg chg="del">
        <pc:chgData name="fenty nadia" userId="68dc62dd51539dac" providerId="LiveId" clId="{8310BEA4-2ED5-4F2A-94E1-41D0D10840EA}" dt="2022-06-05T07:53:31.674" v="4" actId="47"/>
        <pc:sldMkLst>
          <pc:docMk/>
          <pc:sldMk cId="2643935729" sldId="265"/>
        </pc:sldMkLst>
      </pc:sldChg>
      <pc:sldChg chg="del">
        <pc:chgData name="fenty nadia" userId="68dc62dd51539dac" providerId="LiveId" clId="{8310BEA4-2ED5-4F2A-94E1-41D0D10840EA}" dt="2022-06-05T07:53:34.916" v="7" actId="47"/>
        <pc:sldMkLst>
          <pc:docMk/>
          <pc:sldMk cId="2336799899" sldId="266"/>
        </pc:sldMkLst>
      </pc:sldChg>
      <pc:sldChg chg="addSp delSp modSp new mod ord modAnim">
        <pc:chgData name="fenty nadia" userId="68dc62dd51539dac" providerId="LiveId" clId="{8310BEA4-2ED5-4F2A-94E1-41D0D10840EA}" dt="2022-06-05T16:43:11.923" v="892" actId="1440"/>
        <pc:sldMkLst>
          <pc:docMk/>
          <pc:sldMk cId="3592405965" sldId="266"/>
        </pc:sldMkLst>
        <pc:spChg chg="mod">
          <ac:chgData name="fenty nadia" userId="68dc62dd51539dac" providerId="LiveId" clId="{8310BEA4-2ED5-4F2A-94E1-41D0D10840EA}" dt="2022-06-05T16:37:32.129" v="830" actId="404"/>
          <ac:spMkLst>
            <pc:docMk/>
            <pc:sldMk cId="3592405965" sldId="266"/>
            <ac:spMk id="2" creationId="{7EC2FC4F-55D0-46AC-9AEF-E410EE99C748}"/>
          </ac:spMkLst>
        </pc:spChg>
        <pc:spChg chg="del">
          <ac:chgData name="fenty nadia" userId="68dc62dd51539dac" providerId="LiveId" clId="{8310BEA4-2ED5-4F2A-94E1-41D0D10840EA}" dt="2022-06-05T16:30:35.495" v="619"/>
          <ac:spMkLst>
            <pc:docMk/>
            <pc:sldMk cId="3592405965" sldId="266"/>
            <ac:spMk id="3" creationId="{68F3D45F-19D5-48F8-9630-70A70695A599}"/>
          </ac:spMkLst>
        </pc:spChg>
        <pc:picChg chg="add mod ord">
          <ac:chgData name="fenty nadia" userId="68dc62dd51539dac" providerId="LiveId" clId="{8310BEA4-2ED5-4F2A-94E1-41D0D10840EA}" dt="2022-06-05T16:43:11.923" v="892" actId="1440"/>
          <ac:picMkLst>
            <pc:docMk/>
            <pc:sldMk cId="3592405965" sldId="266"/>
            <ac:picMk id="5" creationId="{01E0ED89-6097-4839-B479-D0A6D024F83B}"/>
          </ac:picMkLst>
        </pc:pic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BDFFC3-C16F-4FB5-946B-A906E4D6C02E}" type="doc">
      <dgm:prSet loTypeId="urn:microsoft.com/office/officeart/2005/8/layout/vList2" loCatId="list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A5029C7E-1233-4881-8418-77D965596455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Menggunakan kata arkais</a:t>
          </a:r>
          <a:endParaRPr lang="id-ID" dirty="0"/>
        </a:p>
      </dgm:t>
    </dgm:pt>
    <dgm:pt modelId="{F906AD25-4B11-41A1-B510-D3410F47F46A}" type="parTrans" cxnId="{82AFC0B5-3B5C-467B-8528-09009D64438B}">
      <dgm:prSet/>
      <dgm:spPr/>
      <dgm:t>
        <a:bodyPr/>
        <a:lstStyle/>
        <a:p>
          <a:endParaRPr lang="id-ID"/>
        </a:p>
      </dgm:t>
    </dgm:pt>
    <dgm:pt modelId="{6FF3FEAB-33A7-4757-BA73-82D9F10275B6}" type="sibTrans" cxnId="{82AFC0B5-3B5C-467B-8528-09009D64438B}">
      <dgm:prSet/>
      <dgm:spPr/>
      <dgm:t>
        <a:bodyPr/>
        <a:lstStyle/>
        <a:p>
          <a:endParaRPr lang="id-ID"/>
        </a:p>
      </dgm:t>
    </dgm:pt>
    <dgm:pt modelId="{9DD77EBB-04AE-422D-B61C-16998E612234}">
      <dgm:prSet phldrT="[Text]"/>
      <dgm:spPr/>
      <dgm:t>
        <a:bodyPr/>
        <a:lstStyle/>
        <a:p>
          <a:r>
            <a:rPr lang="id-ID" b="0" i="0" u="none" strike="noStrike" baseline="0">
              <a:latin typeface="Gilam Book"/>
            </a:rPr>
            <a:t>Bersifat istanasentris</a:t>
          </a:r>
          <a:endParaRPr lang="id-ID" dirty="0"/>
        </a:p>
      </dgm:t>
    </dgm:pt>
    <dgm:pt modelId="{4C390D3F-12DC-4E86-9C3C-5F0A86938975}" type="parTrans" cxnId="{0E66AA10-FBDF-4FA8-BD75-8F0DC78FE56A}">
      <dgm:prSet/>
      <dgm:spPr/>
      <dgm:t>
        <a:bodyPr/>
        <a:lstStyle/>
        <a:p>
          <a:endParaRPr lang="id-ID"/>
        </a:p>
      </dgm:t>
    </dgm:pt>
    <dgm:pt modelId="{47F79B8F-4A97-4543-9233-9CE819A87927}" type="sibTrans" cxnId="{0E66AA10-FBDF-4FA8-BD75-8F0DC78FE56A}">
      <dgm:prSet/>
      <dgm:spPr/>
      <dgm:t>
        <a:bodyPr/>
        <a:lstStyle/>
        <a:p>
          <a:endParaRPr lang="id-ID"/>
        </a:p>
      </dgm:t>
    </dgm:pt>
    <dgm:pt modelId="{98E7874D-6AEB-414C-BFB3-E7D9AD170B6D}">
      <dgm:prSet/>
      <dgm:spPr/>
      <dgm:t>
        <a:bodyPr/>
        <a:lstStyle/>
        <a:p>
          <a:r>
            <a:rPr lang="id-ID" b="0" i="0" u="none" strike="noStrike" baseline="0">
              <a:latin typeface="Gilam Book"/>
            </a:rPr>
            <a:t>Tokoh cerita dikisahkan memiliki kesaktian</a:t>
          </a:r>
          <a:endParaRPr lang="id-ID" dirty="0"/>
        </a:p>
      </dgm:t>
    </dgm:pt>
    <dgm:pt modelId="{2C11BBC0-35D0-41C7-A34F-9D42E4320E85}" type="parTrans" cxnId="{7B9F80EC-6E53-4F83-A146-DBE55D60325E}">
      <dgm:prSet/>
      <dgm:spPr/>
      <dgm:t>
        <a:bodyPr/>
        <a:lstStyle/>
        <a:p>
          <a:endParaRPr lang="id-ID"/>
        </a:p>
      </dgm:t>
    </dgm:pt>
    <dgm:pt modelId="{EC3F0564-EBBB-4EAF-BB17-095739E3696B}" type="sibTrans" cxnId="{7B9F80EC-6E53-4F83-A146-DBE55D60325E}">
      <dgm:prSet/>
      <dgm:spPr/>
      <dgm:t>
        <a:bodyPr/>
        <a:lstStyle/>
        <a:p>
          <a:endParaRPr lang="id-ID"/>
        </a:p>
      </dgm:t>
    </dgm:pt>
    <dgm:pt modelId="{B2063164-27AA-498F-B6C2-BC04B98E8295}">
      <dgm:prSet/>
      <dgm:spPr/>
      <dgm:t>
        <a:bodyPr/>
        <a:lstStyle/>
        <a:p>
          <a:r>
            <a:rPr lang="id-ID" b="0" i="0" u="none" strike="noStrike" baseline="0" dirty="0">
              <a:latin typeface="Gilam Book"/>
            </a:rPr>
            <a:t>Anonim atau tidak diketahui siapa pengarangnya</a:t>
          </a:r>
          <a:endParaRPr lang="id-ID" dirty="0"/>
        </a:p>
      </dgm:t>
    </dgm:pt>
    <dgm:pt modelId="{238497C5-4F14-432A-B4E5-F083FB7BA704}" type="parTrans" cxnId="{0960EEA7-4641-4E6E-BBB4-EF2521E8D835}">
      <dgm:prSet/>
      <dgm:spPr/>
      <dgm:t>
        <a:bodyPr/>
        <a:lstStyle/>
        <a:p>
          <a:endParaRPr lang="id-ID"/>
        </a:p>
      </dgm:t>
    </dgm:pt>
    <dgm:pt modelId="{25322551-FF2C-4E50-B7A7-CDA5EA8AE544}" type="sibTrans" cxnId="{0960EEA7-4641-4E6E-BBB4-EF2521E8D835}">
      <dgm:prSet/>
      <dgm:spPr/>
      <dgm:t>
        <a:bodyPr/>
        <a:lstStyle/>
        <a:p>
          <a:endParaRPr lang="id-ID"/>
        </a:p>
      </dgm:t>
    </dgm:pt>
    <dgm:pt modelId="{887A6DAE-603F-47A9-9DCC-C71CBA1FC352}">
      <dgm:prSet/>
      <dgm:spPr/>
      <dgm:t>
        <a:bodyPr/>
        <a:lstStyle/>
        <a:p>
          <a:r>
            <a:rPr lang="id-ID" b="0" i="0" u="none" strike="noStrike" baseline="0">
              <a:latin typeface="Gilam Book"/>
            </a:rPr>
            <a:t>Dalam penceritaannya terdapat hal yang mustahil</a:t>
          </a:r>
          <a:endParaRPr lang="id-ID" dirty="0"/>
        </a:p>
      </dgm:t>
    </dgm:pt>
    <dgm:pt modelId="{FFB6537E-FCA8-4BA5-BCA9-E9B852501458}" type="parTrans" cxnId="{D1EB2BF4-B317-43AC-B791-7AE20A508E8D}">
      <dgm:prSet/>
      <dgm:spPr/>
      <dgm:t>
        <a:bodyPr/>
        <a:lstStyle/>
        <a:p>
          <a:endParaRPr lang="id-ID"/>
        </a:p>
      </dgm:t>
    </dgm:pt>
    <dgm:pt modelId="{E517C00A-238E-4121-8268-94DFF9C4F3B7}" type="sibTrans" cxnId="{D1EB2BF4-B317-43AC-B791-7AE20A508E8D}">
      <dgm:prSet/>
      <dgm:spPr/>
      <dgm:t>
        <a:bodyPr/>
        <a:lstStyle/>
        <a:p>
          <a:endParaRPr lang="id-ID"/>
        </a:p>
      </dgm:t>
    </dgm:pt>
    <dgm:pt modelId="{1333504A-D40C-49BE-B979-A15173300755}">
      <dgm:prSet/>
      <dgm:spPr/>
      <dgm:t>
        <a:bodyPr/>
        <a:lstStyle/>
        <a:p>
          <a:r>
            <a:rPr lang="id-ID" b="0" i="0" u="none" strike="noStrike" baseline="0" dirty="0">
              <a:latin typeface="Gilam Book"/>
            </a:rPr>
            <a:t>Akhir cerita bahagia</a:t>
          </a:r>
          <a:endParaRPr lang="id-ID" dirty="0"/>
        </a:p>
      </dgm:t>
    </dgm:pt>
    <dgm:pt modelId="{52B14955-B5F5-4E04-B911-0FAB79B67F51}" type="parTrans" cxnId="{DC47510F-19F6-41C5-8AAD-91317F12235E}">
      <dgm:prSet/>
      <dgm:spPr/>
      <dgm:t>
        <a:bodyPr/>
        <a:lstStyle/>
        <a:p>
          <a:endParaRPr lang="id-ID"/>
        </a:p>
      </dgm:t>
    </dgm:pt>
    <dgm:pt modelId="{26E8C6B6-39AA-423D-8EED-0CBB9A37B617}" type="sibTrans" cxnId="{DC47510F-19F6-41C5-8AAD-91317F12235E}">
      <dgm:prSet/>
      <dgm:spPr/>
      <dgm:t>
        <a:bodyPr/>
        <a:lstStyle/>
        <a:p>
          <a:endParaRPr lang="id-ID"/>
        </a:p>
      </dgm:t>
    </dgm:pt>
    <dgm:pt modelId="{CFE6757D-8CE0-4A92-9EBC-267B63201FAB}" type="pres">
      <dgm:prSet presAssocID="{53BDFFC3-C16F-4FB5-946B-A906E4D6C02E}" presName="linear" presStyleCnt="0">
        <dgm:presLayoutVars>
          <dgm:animLvl val="lvl"/>
          <dgm:resizeHandles val="exact"/>
        </dgm:presLayoutVars>
      </dgm:prSet>
      <dgm:spPr/>
    </dgm:pt>
    <dgm:pt modelId="{6A63D8B2-FEAC-449C-B33F-AD014F985204}" type="pres">
      <dgm:prSet presAssocID="{A5029C7E-1233-4881-8418-77D965596455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4DC25D6B-4CCD-46D9-91A8-57D26CDEA14F}" type="pres">
      <dgm:prSet presAssocID="{6FF3FEAB-33A7-4757-BA73-82D9F10275B6}" presName="spacer" presStyleCnt="0"/>
      <dgm:spPr/>
    </dgm:pt>
    <dgm:pt modelId="{B8C165AD-FD68-4D2E-A824-1A4DCAA01380}" type="pres">
      <dgm:prSet presAssocID="{9DD77EBB-04AE-422D-B61C-16998E612234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2B46425F-9D24-4C1E-AAA8-60329BF8F9E9}" type="pres">
      <dgm:prSet presAssocID="{47F79B8F-4A97-4543-9233-9CE819A87927}" presName="spacer" presStyleCnt="0"/>
      <dgm:spPr/>
    </dgm:pt>
    <dgm:pt modelId="{7B1BBD0B-DEDF-4B5B-A8FF-D9B16B271764}" type="pres">
      <dgm:prSet presAssocID="{98E7874D-6AEB-414C-BFB3-E7D9AD170B6D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7AA16E7A-64A4-4195-B721-83A096071DAE}" type="pres">
      <dgm:prSet presAssocID="{EC3F0564-EBBB-4EAF-BB17-095739E3696B}" presName="spacer" presStyleCnt="0"/>
      <dgm:spPr/>
    </dgm:pt>
    <dgm:pt modelId="{10A51B84-4417-44C1-8A94-FD83ADD25F95}" type="pres">
      <dgm:prSet presAssocID="{887A6DAE-603F-47A9-9DCC-C71CBA1FC35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27BE0AD1-1443-40F7-8208-2AE59E70EFAC}" type="pres">
      <dgm:prSet presAssocID="{E517C00A-238E-4121-8268-94DFF9C4F3B7}" presName="spacer" presStyleCnt="0"/>
      <dgm:spPr/>
    </dgm:pt>
    <dgm:pt modelId="{66066A05-4C08-4A91-AEF7-CAF5C16E4C20}" type="pres">
      <dgm:prSet presAssocID="{B2063164-27AA-498F-B6C2-BC04B98E829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75DA6C57-BB93-41D0-801B-3D4D8E09E012}" type="pres">
      <dgm:prSet presAssocID="{25322551-FF2C-4E50-B7A7-CDA5EA8AE544}" presName="spacer" presStyleCnt="0"/>
      <dgm:spPr/>
    </dgm:pt>
    <dgm:pt modelId="{3B8DB01B-AA49-4993-8859-1B60D3C126F4}" type="pres">
      <dgm:prSet presAssocID="{1333504A-D40C-49BE-B979-A15173300755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499CB407-A341-45D7-85D7-56C63B8996AE}" type="presOf" srcId="{887A6DAE-603F-47A9-9DCC-C71CBA1FC352}" destId="{10A51B84-4417-44C1-8A94-FD83ADD25F95}" srcOrd="0" destOrd="0" presId="urn:microsoft.com/office/officeart/2005/8/layout/vList2"/>
    <dgm:cxn modelId="{DC47510F-19F6-41C5-8AAD-91317F12235E}" srcId="{53BDFFC3-C16F-4FB5-946B-A906E4D6C02E}" destId="{1333504A-D40C-49BE-B979-A15173300755}" srcOrd="5" destOrd="0" parTransId="{52B14955-B5F5-4E04-B911-0FAB79B67F51}" sibTransId="{26E8C6B6-39AA-423D-8EED-0CBB9A37B617}"/>
    <dgm:cxn modelId="{0E66AA10-FBDF-4FA8-BD75-8F0DC78FE56A}" srcId="{53BDFFC3-C16F-4FB5-946B-A906E4D6C02E}" destId="{9DD77EBB-04AE-422D-B61C-16998E612234}" srcOrd="1" destOrd="0" parTransId="{4C390D3F-12DC-4E86-9C3C-5F0A86938975}" sibTransId="{47F79B8F-4A97-4543-9233-9CE819A87927}"/>
    <dgm:cxn modelId="{787E4121-63A3-40FE-884A-30765A4766EE}" type="presOf" srcId="{A5029C7E-1233-4881-8418-77D965596455}" destId="{6A63D8B2-FEAC-449C-B33F-AD014F985204}" srcOrd="0" destOrd="0" presId="urn:microsoft.com/office/officeart/2005/8/layout/vList2"/>
    <dgm:cxn modelId="{420D382C-4FAF-410A-9233-BD4B5438137C}" type="presOf" srcId="{B2063164-27AA-498F-B6C2-BC04B98E8295}" destId="{66066A05-4C08-4A91-AEF7-CAF5C16E4C20}" srcOrd="0" destOrd="0" presId="urn:microsoft.com/office/officeart/2005/8/layout/vList2"/>
    <dgm:cxn modelId="{BC7D2897-5635-4160-8E39-2F500A282FF8}" type="presOf" srcId="{53BDFFC3-C16F-4FB5-946B-A906E4D6C02E}" destId="{CFE6757D-8CE0-4A92-9EBC-267B63201FAB}" srcOrd="0" destOrd="0" presId="urn:microsoft.com/office/officeart/2005/8/layout/vList2"/>
    <dgm:cxn modelId="{0E4F979B-8AC8-4441-8D8B-939F5ED11223}" type="presOf" srcId="{1333504A-D40C-49BE-B979-A15173300755}" destId="{3B8DB01B-AA49-4993-8859-1B60D3C126F4}" srcOrd="0" destOrd="0" presId="urn:microsoft.com/office/officeart/2005/8/layout/vList2"/>
    <dgm:cxn modelId="{0960EEA7-4641-4E6E-BBB4-EF2521E8D835}" srcId="{53BDFFC3-C16F-4FB5-946B-A906E4D6C02E}" destId="{B2063164-27AA-498F-B6C2-BC04B98E8295}" srcOrd="4" destOrd="0" parTransId="{238497C5-4F14-432A-B4E5-F083FB7BA704}" sibTransId="{25322551-FF2C-4E50-B7A7-CDA5EA8AE544}"/>
    <dgm:cxn modelId="{82AFC0B5-3B5C-467B-8528-09009D64438B}" srcId="{53BDFFC3-C16F-4FB5-946B-A906E4D6C02E}" destId="{A5029C7E-1233-4881-8418-77D965596455}" srcOrd="0" destOrd="0" parTransId="{F906AD25-4B11-41A1-B510-D3410F47F46A}" sibTransId="{6FF3FEAB-33A7-4757-BA73-82D9F10275B6}"/>
    <dgm:cxn modelId="{6DC370D5-8410-4377-B089-EC017C2E3828}" type="presOf" srcId="{9DD77EBB-04AE-422D-B61C-16998E612234}" destId="{B8C165AD-FD68-4D2E-A824-1A4DCAA01380}" srcOrd="0" destOrd="0" presId="urn:microsoft.com/office/officeart/2005/8/layout/vList2"/>
    <dgm:cxn modelId="{7B9F80EC-6E53-4F83-A146-DBE55D60325E}" srcId="{53BDFFC3-C16F-4FB5-946B-A906E4D6C02E}" destId="{98E7874D-6AEB-414C-BFB3-E7D9AD170B6D}" srcOrd="2" destOrd="0" parTransId="{2C11BBC0-35D0-41C7-A34F-9D42E4320E85}" sibTransId="{EC3F0564-EBBB-4EAF-BB17-095739E3696B}"/>
    <dgm:cxn modelId="{D1EB2BF4-B317-43AC-B791-7AE20A508E8D}" srcId="{53BDFFC3-C16F-4FB5-946B-A906E4D6C02E}" destId="{887A6DAE-603F-47A9-9DCC-C71CBA1FC352}" srcOrd="3" destOrd="0" parTransId="{FFB6537E-FCA8-4BA5-BCA9-E9B852501458}" sibTransId="{E517C00A-238E-4121-8268-94DFF9C4F3B7}"/>
    <dgm:cxn modelId="{425FDDFE-59DF-45D5-BD41-56C4E05BE76A}" type="presOf" srcId="{98E7874D-6AEB-414C-BFB3-E7D9AD170B6D}" destId="{7B1BBD0B-DEDF-4B5B-A8FF-D9B16B271764}" srcOrd="0" destOrd="0" presId="urn:microsoft.com/office/officeart/2005/8/layout/vList2"/>
    <dgm:cxn modelId="{D753AEAD-1A1C-4749-AA72-72F4652058A8}" type="presParOf" srcId="{CFE6757D-8CE0-4A92-9EBC-267B63201FAB}" destId="{6A63D8B2-FEAC-449C-B33F-AD014F985204}" srcOrd="0" destOrd="0" presId="urn:microsoft.com/office/officeart/2005/8/layout/vList2"/>
    <dgm:cxn modelId="{B8B0037D-B604-44B1-9CC7-0BD7B97306F6}" type="presParOf" srcId="{CFE6757D-8CE0-4A92-9EBC-267B63201FAB}" destId="{4DC25D6B-4CCD-46D9-91A8-57D26CDEA14F}" srcOrd="1" destOrd="0" presId="urn:microsoft.com/office/officeart/2005/8/layout/vList2"/>
    <dgm:cxn modelId="{E0B758E6-5F89-41DC-886E-792B0D0F0CD9}" type="presParOf" srcId="{CFE6757D-8CE0-4A92-9EBC-267B63201FAB}" destId="{B8C165AD-FD68-4D2E-A824-1A4DCAA01380}" srcOrd="2" destOrd="0" presId="urn:microsoft.com/office/officeart/2005/8/layout/vList2"/>
    <dgm:cxn modelId="{8A9FA454-A9A0-4FC7-98C2-839A69D0E20B}" type="presParOf" srcId="{CFE6757D-8CE0-4A92-9EBC-267B63201FAB}" destId="{2B46425F-9D24-4C1E-AAA8-60329BF8F9E9}" srcOrd="3" destOrd="0" presId="urn:microsoft.com/office/officeart/2005/8/layout/vList2"/>
    <dgm:cxn modelId="{CFD119AA-6AF0-4E9B-8E9E-C7A44F106D5D}" type="presParOf" srcId="{CFE6757D-8CE0-4A92-9EBC-267B63201FAB}" destId="{7B1BBD0B-DEDF-4B5B-A8FF-D9B16B271764}" srcOrd="4" destOrd="0" presId="urn:microsoft.com/office/officeart/2005/8/layout/vList2"/>
    <dgm:cxn modelId="{F7D72A84-6329-4828-AC57-EA041E0EF799}" type="presParOf" srcId="{CFE6757D-8CE0-4A92-9EBC-267B63201FAB}" destId="{7AA16E7A-64A4-4195-B721-83A096071DAE}" srcOrd="5" destOrd="0" presId="urn:microsoft.com/office/officeart/2005/8/layout/vList2"/>
    <dgm:cxn modelId="{6087C016-6350-44A5-99AE-A431306313D8}" type="presParOf" srcId="{CFE6757D-8CE0-4A92-9EBC-267B63201FAB}" destId="{10A51B84-4417-44C1-8A94-FD83ADD25F95}" srcOrd="6" destOrd="0" presId="urn:microsoft.com/office/officeart/2005/8/layout/vList2"/>
    <dgm:cxn modelId="{C52D0248-481E-451A-A40D-067B5ABA9E7F}" type="presParOf" srcId="{CFE6757D-8CE0-4A92-9EBC-267B63201FAB}" destId="{27BE0AD1-1443-40F7-8208-2AE59E70EFAC}" srcOrd="7" destOrd="0" presId="urn:microsoft.com/office/officeart/2005/8/layout/vList2"/>
    <dgm:cxn modelId="{440183A0-6AD5-4DBC-8EB4-8D8AFF814D03}" type="presParOf" srcId="{CFE6757D-8CE0-4A92-9EBC-267B63201FAB}" destId="{66066A05-4C08-4A91-AEF7-CAF5C16E4C20}" srcOrd="8" destOrd="0" presId="urn:microsoft.com/office/officeart/2005/8/layout/vList2"/>
    <dgm:cxn modelId="{1ADDEAAE-212B-47D8-A6E1-95772ED0E13C}" type="presParOf" srcId="{CFE6757D-8CE0-4A92-9EBC-267B63201FAB}" destId="{75DA6C57-BB93-41D0-801B-3D4D8E09E012}" srcOrd="9" destOrd="0" presId="urn:microsoft.com/office/officeart/2005/8/layout/vList2"/>
    <dgm:cxn modelId="{83D2BB21-BAFB-4F6B-B26C-A54DC2B2552A}" type="presParOf" srcId="{CFE6757D-8CE0-4A92-9EBC-267B63201FAB}" destId="{3B8DB01B-AA49-4993-8859-1B60D3C126F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9F09F7-B2F4-4796-BB42-6C584002626F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4248A6AD-EC8D-47E2-8573-8D65F10E7577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Tema dengan ide dasar yang mendasari cerita. </a:t>
          </a:r>
          <a:endParaRPr lang="id-ID" dirty="0"/>
        </a:p>
      </dgm:t>
    </dgm:pt>
    <dgm:pt modelId="{48ADA75C-4A66-41F1-A670-A0DD84B0F31D}" type="parTrans" cxnId="{4ADBB5E5-F991-49DD-987E-6661CD237588}">
      <dgm:prSet/>
      <dgm:spPr/>
      <dgm:t>
        <a:bodyPr/>
        <a:lstStyle/>
        <a:p>
          <a:endParaRPr lang="id-ID"/>
        </a:p>
      </dgm:t>
    </dgm:pt>
    <dgm:pt modelId="{93FA2C26-5E47-4AD3-8E7E-06FA086CF64D}" type="sibTrans" cxnId="{4ADBB5E5-F991-49DD-987E-6661CD237588}">
      <dgm:prSet/>
      <dgm:spPr/>
      <dgm:t>
        <a:bodyPr/>
        <a:lstStyle/>
        <a:p>
          <a:endParaRPr lang="id-ID"/>
        </a:p>
      </dgm:t>
    </dgm:pt>
    <dgm:pt modelId="{52F12967-AFEB-49AA-A44B-5F4BDC41AEA0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Tokoh atau pelaku yang memiliki sifat atau watak sebagaimana orang pada umumnya. </a:t>
          </a:r>
          <a:endParaRPr lang="id-ID" dirty="0"/>
        </a:p>
      </dgm:t>
    </dgm:pt>
    <dgm:pt modelId="{E861A5FA-07ED-47A3-A414-7142502191AC}" type="parTrans" cxnId="{6FC90C40-3315-4FB7-A4D1-12310D674BC8}">
      <dgm:prSet/>
      <dgm:spPr/>
      <dgm:t>
        <a:bodyPr/>
        <a:lstStyle/>
        <a:p>
          <a:endParaRPr lang="id-ID"/>
        </a:p>
      </dgm:t>
    </dgm:pt>
    <dgm:pt modelId="{EEE93645-0065-43AE-ADE6-42FE50BA034A}" type="sibTrans" cxnId="{6FC90C40-3315-4FB7-A4D1-12310D674BC8}">
      <dgm:prSet/>
      <dgm:spPr/>
      <dgm:t>
        <a:bodyPr/>
        <a:lstStyle/>
        <a:p>
          <a:endParaRPr lang="id-ID"/>
        </a:p>
      </dgm:t>
    </dgm:pt>
    <dgm:pt modelId="{5D86146A-17CD-4A16-AD22-6F841692045A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Penokohan, yaitu cara pengarang menggambarkan watak tokoh</a:t>
          </a:r>
          <a:r>
            <a:rPr lang="en-GB" b="0" i="0" u="none" strike="noStrike" baseline="0" dirty="0">
              <a:solidFill>
                <a:srgbClr val="000000"/>
              </a:solidFill>
              <a:latin typeface="Gilam Book"/>
            </a:rPr>
            <a:t>.</a:t>
          </a:r>
          <a:endParaRPr lang="id-ID" dirty="0"/>
        </a:p>
      </dgm:t>
    </dgm:pt>
    <dgm:pt modelId="{4966A258-1222-4A0F-96BD-CD7DF7382B47}" type="parTrans" cxnId="{1F989F05-88B3-487D-90EE-7590E3E91BC4}">
      <dgm:prSet/>
      <dgm:spPr/>
      <dgm:t>
        <a:bodyPr/>
        <a:lstStyle/>
        <a:p>
          <a:endParaRPr lang="id-ID"/>
        </a:p>
      </dgm:t>
    </dgm:pt>
    <dgm:pt modelId="{0B2D601A-642F-44E7-A8ED-F276F16E2E99}" type="sibTrans" cxnId="{1F989F05-88B3-487D-90EE-7590E3E91BC4}">
      <dgm:prSet/>
      <dgm:spPr/>
      <dgm:t>
        <a:bodyPr/>
        <a:lstStyle/>
        <a:p>
          <a:endParaRPr lang="id-ID"/>
        </a:p>
      </dgm:t>
    </dgm:pt>
    <dgm:pt modelId="{1D273475-4E57-49DE-AD08-D6D684A7A5F6}" type="pres">
      <dgm:prSet presAssocID="{969F09F7-B2F4-4796-BB42-6C584002626F}" presName="Name0" presStyleCnt="0">
        <dgm:presLayoutVars>
          <dgm:dir/>
          <dgm:resizeHandles val="exact"/>
        </dgm:presLayoutVars>
      </dgm:prSet>
      <dgm:spPr/>
    </dgm:pt>
    <dgm:pt modelId="{DF9CD5F4-2470-4C62-B0CE-4269E9BB28CB}" type="pres">
      <dgm:prSet presAssocID="{4248A6AD-EC8D-47E2-8573-8D65F10E7577}" presName="composite" presStyleCnt="0"/>
      <dgm:spPr/>
    </dgm:pt>
    <dgm:pt modelId="{64718097-F114-4AD3-A935-949A3ACD4729}" type="pres">
      <dgm:prSet presAssocID="{4248A6AD-EC8D-47E2-8573-8D65F10E7577}" presName="rect1" presStyleLbl="trAlignAcc1" presStyleIdx="0" presStyleCnt="3">
        <dgm:presLayoutVars>
          <dgm:bulletEnabled val="1"/>
        </dgm:presLayoutVars>
      </dgm:prSet>
      <dgm:spPr/>
    </dgm:pt>
    <dgm:pt modelId="{8D9D171B-E86E-48A4-AB80-B2F2391A922E}" type="pres">
      <dgm:prSet presAssocID="{4248A6AD-EC8D-47E2-8573-8D65F10E7577}" presName="rect2" presStyleLbl="fgImgPlace1" presStyleIdx="0" presStyleCnt="3" custLinFactNeighborX="-118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79A28E56-3491-490E-B154-352E6CCAE0E4}" type="pres">
      <dgm:prSet presAssocID="{93FA2C26-5E47-4AD3-8E7E-06FA086CF64D}" presName="sibTrans" presStyleCnt="0"/>
      <dgm:spPr/>
    </dgm:pt>
    <dgm:pt modelId="{F0116547-5523-4881-B1BD-2DE10B9B9594}" type="pres">
      <dgm:prSet presAssocID="{52F12967-AFEB-49AA-A44B-5F4BDC41AEA0}" presName="composite" presStyleCnt="0"/>
      <dgm:spPr/>
    </dgm:pt>
    <dgm:pt modelId="{6A2D8AD9-FA45-45F4-B1A2-1675B5E634A2}" type="pres">
      <dgm:prSet presAssocID="{52F12967-AFEB-49AA-A44B-5F4BDC41AEA0}" presName="rect1" presStyleLbl="trAlignAcc1" presStyleIdx="1" presStyleCnt="3">
        <dgm:presLayoutVars>
          <dgm:bulletEnabled val="1"/>
        </dgm:presLayoutVars>
      </dgm:prSet>
      <dgm:spPr/>
    </dgm:pt>
    <dgm:pt modelId="{C584EF7B-63D2-4A24-837F-330A5C0531AD}" type="pres">
      <dgm:prSet presAssocID="{52F12967-AFEB-49AA-A44B-5F4BDC41AEA0}" presName="rect2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049130DE-221A-4786-97F2-C4DCF545F433}" type="pres">
      <dgm:prSet presAssocID="{EEE93645-0065-43AE-ADE6-42FE50BA034A}" presName="sibTrans" presStyleCnt="0"/>
      <dgm:spPr/>
    </dgm:pt>
    <dgm:pt modelId="{BDA54930-DD66-474F-91C8-05EC8A9B8473}" type="pres">
      <dgm:prSet presAssocID="{5D86146A-17CD-4A16-AD22-6F841692045A}" presName="composite" presStyleCnt="0"/>
      <dgm:spPr/>
    </dgm:pt>
    <dgm:pt modelId="{4C367170-832D-4A78-9CD8-FF92CE66B9C8}" type="pres">
      <dgm:prSet presAssocID="{5D86146A-17CD-4A16-AD22-6F841692045A}" presName="rect1" presStyleLbl="trAlignAcc1" presStyleIdx="2" presStyleCnt="3">
        <dgm:presLayoutVars>
          <dgm:bulletEnabled val="1"/>
        </dgm:presLayoutVars>
      </dgm:prSet>
      <dgm:spPr/>
    </dgm:pt>
    <dgm:pt modelId="{0BE12A4C-AF50-46D2-B32A-B0DDD2E7B4ED}" type="pres">
      <dgm:prSet presAssocID="{5D86146A-17CD-4A16-AD22-6F841692045A}" presName="rect2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Universal Access"/>
        </a:ext>
      </dgm:extLst>
    </dgm:pt>
  </dgm:ptLst>
  <dgm:cxnLst>
    <dgm:cxn modelId="{1F989F05-88B3-487D-90EE-7590E3E91BC4}" srcId="{969F09F7-B2F4-4796-BB42-6C584002626F}" destId="{5D86146A-17CD-4A16-AD22-6F841692045A}" srcOrd="2" destOrd="0" parTransId="{4966A258-1222-4A0F-96BD-CD7DF7382B47}" sibTransId="{0B2D601A-642F-44E7-A8ED-F276F16E2E99}"/>
    <dgm:cxn modelId="{A1135420-6129-45B7-A74C-5DBCBFBDA6C7}" type="presOf" srcId="{5D86146A-17CD-4A16-AD22-6F841692045A}" destId="{4C367170-832D-4A78-9CD8-FF92CE66B9C8}" srcOrd="0" destOrd="0" presId="urn:microsoft.com/office/officeart/2008/layout/PictureStrips"/>
    <dgm:cxn modelId="{49F59229-FD6D-4073-A2A8-CEBD21FA90FA}" type="presOf" srcId="{969F09F7-B2F4-4796-BB42-6C584002626F}" destId="{1D273475-4E57-49DE-AD08-D6D684A7A5F6}" srcOrd="0" destOrd="0" presId="urn:microsoft.com/office/officeart/2008/layout/PictureStrips"/>
    <dgm:cxn modelId="{6FC90C40-3315-4FB7-A4D1-12310D674BC8}" srcId="{969F09F7-B2F4-4796-BB42-6C584002626F}" destId="{52F12967-AFEB-49AA-A44B-5F4BDC41AEA0}" srcOrd="1" destOrd="0" parTransId="{E861A5FA-07ED-47A3-A414-7142502191AC}" sibTransId="{EEE93645-0065-43AE-ADE6-42FE50BA034A}"/>
    <dgm:cxn modelId="{BD1D71CC-303F-4FEA-B4CF-55F0DBD14B09}" type="presOf" srcId="{4248A6AD-EC8D-47E2-8573-8D65F10E7577}" destId="{64718097-F114-4AD3-A935-949A3ACD4729}" srcOrd="0" destOrd="0" presId="urn:microsoft.com/office/officeart/2008/layout/PictureStrips"/>
    <dgm:cxn modelId="{F07522D7-CCD3-410C-B3E7-DF843D0B93F8}" type="presOf" srcId="{52F12967-AFEB-49AA-A44B-5F4BDC41AEA0}" destId="{6A2D8AD9-FA45-45F4-B1A2-1675B5E634A2}" srcOrd="0" destOrd="0" presId="urn:microsoft.com/office/officeart/2008/layout/PictureStrips"/>
    <dgm:cxn modelId="{4ADBB5E5-F991-49DD-987E-6661CD237588}" srcId="{969F09F7-B2F4-4796-BB42-6C584002626F}" destId="{4248A6AD-EC8D-47E2-8573-8D65F10E7577}" srcOrd="0" destOrd="0" parTransId="{48ADA75C-4A66-41F1-A670-A0DD84B0F31D}" sibTransId="{93FA2C26-5E47-4AD3-8E7E-06FA086CF64D}"/>
    <dgm:cxn modelId="{14338133-1A75-408E-A031-296527C04564}" type="presParOf" srcId="{1D273475-4E57-49DE-AD08-D6D684A7A5F6}" destId="{DF9CD5F4-2470-4C62-B0CE-4269E9BB28CB}" srcOrd="0" destOrd="0" presId="urn:microsoft.com/office/officeart/2008/layout/PictureStrips"/>
    <dgm:cxn modelId="{FABCCC95-3981-4640-889B-10118C0A224A}" type="presParOf" srcId="{DF9CD5F4-2470-4C62-B0CE-4269E9BB28CB}" destId="{64718097-F114-4AD3-A935-949A3ACD4729}" srcOrd="0" destOrd="0" presId="urn:microsoft.com/office/officeart/2008/layout/PictureStrips"/>
    <dgm:cxn modelId="{D4EE0FB7-954D-4E1D-B985-463BDA2457E8}" type="presParOf" srcId="{DF9CD5F4-2470-4C62-B0CE-4269E9BB28CB}" destId="{8D9D171B-E86E-48A4-AB80-B2F2391A922E}" srcOrd="1" destOrd="0" presId="urn:microsoft.com/office/officeart/2008/layout/PictureStrips"/>
    <dgm:cxn modelId="{24D2954D-D00D-4538-A907-01D64DB60516}" type="presParOf" srcId="{1D273475-4E57-49DE-AD08-D6D684A7A5F6}" destId="{79A28E56-3491-490E-B154-352E6CCAE0E4}" srcOrd="1" destOrd="0" presId="urn:microsoft.com/office/officeart/2008/layout/PictureStrips"/>
    <dgm:cxn modelId="{21D29E86-D88E-4511-BF13-0EAB116CA8C0}" type="presParOf" srcId="{1D273475-4E57-49DE-AD08-D6D684A7A5F6}" destId="{F0116547-5523-4881-B1BD-2DE10B9B9594}" srcOrd="2" destOrd="0" presId="urn:microsoft.com/office/officeart/2008/layout/PictureStrips"/>
    <dgm:cxn modelId="{79345997-D46A-49BC-90A8-634CE6430234}" type="presParOf" srcId="{F0116547-5523-4881-B1BD-2DE10B9B9594}" destId="{6A2D8AD9-FA45-45F4-B1A2-1675B5E634A2}" srcOrd="0" destOrd="0" presId="urn:microsoft.com/office/officeart/2008/layout/PictureStrips"/>
    <dgm:cxn modelId="{3F03B69A-E2B6-4510-92F9-684776098ABB}" type="presParOf" srcId="{F0116547-5523-4881-B1BD-2DE10B9B9594}" destId="{C584EF7B-63D2-4A24-837F-330A5C0531AD}" srcOrd="1" destOrd="0" presId="urn:microsoft.com/office/officeart/2008/layout/PictureStrips"/>
    <dgm:cxn modelId="{E4E1F3B8-4408-4E3E-9447-6730B72301CB}" type="presParOf" srcId="{1D273475-4E57-49DE-AD08-D6D684A7A5F6}" destId="{049130DE-221A-4786-97F2-C4DCF545F433}" srcOrd="3" destOrd="0" presId="urn:microsoft.com/office/officeart/2008/layout/PictureStrips"/>
    <dgm:cxn modelId="{EF6B3FB6-8C3E-4B21-B8A9-182C90795238}" type="presParOf" srcId="{1D273475-4E57-49DE-AD08-D6D684A7A5F6}" destId="{BDA54930-DD66-474F-91C8-05EC8A9B8473}" srcOrd="4" destOrd="0" presId="urn:microsoft.com/office/officeart/2008/layout/PictureStrips"/>
    <dgm:cxn modelId="{464CAF92-D1A0-4925-B86A-AF0A01FA6289}" type="presParOf" srcId="{BDA54930-DD66-474F-91C8-05EC8A9B8473}" destId="{4C367170-832D-4A78-9CD8-FF92CE66B9C8}" srcOrd="0" destOrd="0" presId="urn:microsoft.com/office/officeart/2008/layout/PictureStrips"/>
    <dgm:cxn modelId="{921D60E9-C4CF-4A1D-9E7A-E3C2455DC47D}" type="presParOf" srcId="{BDA54930-DD66-474F-91C8-05EC8A9B8473}" destId="{0BE12A4C-AF50-46D2-B32A-B0DDD2E7B4E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9F09F7-B2F4-4796-BB42-6C584002626F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4248A6AD-EC8D-47E2-8573-8D65F10E7577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Alur, yaitu jalan cerita yang disusun berdasarkan sebab dan akibat </a:t>
          </a:r>
          <a:endParaRPr lang="id-ID" dirty="0"/>
        </a:p>
      </dgm:t>
    </dgm:pt>
    <dgm:pt modelId="{48ADA75C-4A66-41F1-A670-A0DD84B0F31D}" type="parTrans" cxnId="{4ADBB5E5-F991-49DD-987E-6661CD237588}">
      <dgm:prSet/>
      <dgm:spPr/>
      <dgm:t>
        <a:bodyPr/>
        <a:lstStyle/>
        <a:p>
          <a:endParaRPr lang="id-ID"/>
        </a:p>
      </dgm:t>
    </dgm:pt>
    <dgm:pt modelId="{93FA2C26-5E47-4AD3-8E7E-06FA086CF64D}" type="sibTrans" cxnId="{4ADBB5E5-F991-49DD-987E-6661CD237588}">
      <dgm:prSet/>
      <dgm:spPr/>
      <dgm:t>
        <a:bodyPr/>
        <a:lstStyle/>
        <a:p>
          <a:endParaRPr lang="id-ID"/>
        </a:p>
      </dgm:t>
    </dgm:pt>
    <dgm:pt modelId="{52F12967-AFEB-49AA-A44B-5F4BDC41AEA0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Latar berupa waktu, tempat, dan suasana dalam cerita </a:t>
          </a:r>
          <a:endParaRPr lang="id-ID" dirty="0"/>
        </a:p>
      </dgm:t>
    </dgm:pt>
    <dgm:pt modelId="{E861A5FA-07ED-47A3-A414-7142502191AC}" type="parTrans" cxnId="{6FC90C40-3315-4FB7-A4D1-12310D674BC8}">
      <dgm:prSet/>
      <dgm:spPr/>
      <dgm:t>
        <a:bodyPr/>
        <a:lstStyle/>
        <a:p>
          <a:endParaRPr lang="id-ID"/>
        </a:p>
      </dgm:t>
    </dgm:pt>
    <dgm:pt modelId="{EEE93645-0065-43AE-ADE6-42FE50BA034A}" type="sibTrans" cxnId="{6FC90C40-3315-4FB7-A4D1-12310D674BC8}">
      <dgm:prSet/>
      <dgm:spPr/>
      <dgm:t>
        <a:bodyPr/>
        <a:lstStyle/>
        <a:p>
          <a:endParaRPr lang="id-ID"/>
        </a:p>
      </dgm:t>
    </dgm:pt>
    <dgm:pt modelId="{5D86146A-17CD-4A16-AD22-6F841692045A}">
      <dgm:prSet phldrT="[Text]"/>
      <dgm:spPr/>
      <dgm:t>
        <a:bodyPr/>
        <a:lstStyle/>
        <a:p>
          <a:r>
            <a:rPr lang="id-ID" b="0" i="0" u="none" strike="noStrike" baseline="0" dirty="0">
              <a:solidFill>
                <a:srgbClr val="000000"/>
              </a:solidFill>
              <a:latin typeface="Gilam Book"/>
            </a:rPr>
            <a:t>Sudut pandang atau posisi pengarang dalam cerita. Pada hikayat, sudut pandang yang digunakan lazimnya adalah orang ketiga serba tahu. </a:t>
          </a:r>
          <a:endParaRPr lang="id-ID" dirty="0"/>
        </a:p>
      </dgm:t>
    </dgm:pt>
    <dgm:pt modelId="{4966A258-1222-4A0F-96BD-CD7DF7382B47}" type="parTrans" cxnId="{1F989F05-88B3-487D-90EE-7590E3E91BC4}">
      <dgm:prSet/>
      <dgm:spPr/>
      <dgm:t>
        <a:bodyPr/>
        <a:lstStyle/>
        <a:p>
          <a:endParaRPr lang="id-ID"/>
        </a:p>
      </dgm:t>
    </dgm:pt>
    <dgm:pt modelId="{0B2D601A-642F-44E7-A8ED-F276F16E2E99}" type="sibTrans" cxnId="{1F989F05-88B3-487D-90EE-7590E3E91BC4}">
      <dgm:prSet/>
      <dgm:spPr/>
      <dgm:t>
        <a:bodyPr/>
        <a:lstStyle/>
        <a:p>
          <a:endParaRPr lang="id-ID"/>
        </a:p>
      </dgm:t>
    </dgm:pt>
    <dgm:pt modelId="{D5EDDAA1-68CB-4AED-9216-67C0E20075EE}">
      <dgm:prSet/>
      <dgm:spPr/>
      <dgm:t>
        <a:bodyPr/>
        <a:lstStyle/>
        <a:p>
          <a:r>
            <a:rPr lang="id-ID" b="0" i="0" u="none" strike="noStrike" baseline="0">
              <a:solidFill>
                <a:srgbClr val="000000"/>
              </a:solidFill>
              <a:latin typeface="Gilam Book"/>
            </a:rPr>
            <a:t>Amanat, yaitu pesan tersirat yang terdapat dalam hikayat. </a:t>
          </a:r>
          <a:endParaRPr lang="id-ID" dirty="0"/>
        </a:p>
      </dgm:t>
    </dgm:pt>
    <dgm:pt modelId="{3706684F-3386-4561-AA13-77C869019984}" type="parTrans" cxnId="{21A1624F-604B-4D90-A72B-4F8DF4B47BB9}">
      <dgm:prSet/>
      <dgm:spPr/>
      <dgm:t>
        <a:bodyPr/>
        <a:lstStyle/>
        <a:p>
          <a:endParaRPr lang="id-ID"/>
        </a:p>
      </dgm:t>
    </dgm:pt>
    <dgm:pt modelId="{74AE3271-C5EB-4504-91AB-32B232954C8C}" type="sibTrans" cxnId="{21A1624F-604B-4D90-A72B-4F8DF4B47BB9}">
      <dgm:prSet/>
      <dgm:spPr/>
      <dgm:t>
        <a:bodyPr/>
        <a:lstStyle/>
        <a:p>
          <a:endParaRPr lang="id-ID"/>
        </a:p>
      </dgm:t>
    </dgm:pt>
    <dgm:pt modelId="{35B6DC6A-C50F-4DE6-9116-03EA20CEB1F5}" type="pres">
      <dgm:prSet presAssocID="{969F09F7-B2F4-4796-BB42-6C584002626F}" presName="Name0" presStyleCnt="0">
        <dgm:presLayoutVars>
          <dgm:dir/>
          <dgm:resizeHandles val="exact"/>
        </dgm:presLayoutVars>
      </dgm:prSet>
      <dgm:spPr/>
    </dgm:pt>
    <dgm:pt modelId="{5C796E74-3D9C-4B69-B6C4-7BFABA985C66}" type="pres">
      <dgm:prSet presAssocID="{4248A6AD-EC8D-47E2-8573-8D65F10E7577}" presName="composite" presStyleCnt="0"/>
      <dgm:spPr/>
    </dgm:pt>
    <dgm:pt modelId="{A8786D68-51E6-4F6F-AB38-AB765E9B3388}" type="pres">
      <dgm:prSet presAssocID="{4248A6AD-EC8D-47E2-8573-8D65F10E7577}" presName="rect1" presStyleLbl="trAlignAcc1" presStyleIdx="0" presStyleCnt="4">
        <dgm:presLayoutVars>
          <dgm:bulletEnabled val="1"/>
        </dgm:presLayoutVars>
      </dgm:prSet>
      <dgm:spPr/>
    </dgm:pt>
    <dgm:pt modelId="{4F7EB578-41E2-4BDC-8CFD-6432C436FC71}" type="pres">
      <dgm:prSet presAssocID="{4248A6AD-EC8D-47E2-8573-8D65F10E7577}" presName="rect2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Film strip"/>
        </a:ext>
      </dgm:extLst>
    </dgm:pt>
    <dgm:pt modelId="{9E5E8DCC-BD78-4309-A67A-AABC437C56BF}" type="pres">
      <dgm:prSet presAssocID="{93FA2C26-5E47-4AD3-8E7E-06FA086CF64D}" presName="sibTrans" presStyleCnt="0"/>
      <dgm:spPr/>
    </dgm:pt>
    <dgm:pt modelId="{69D889AF-7C80-4FC8-BFA0-E472F82DBA22}" type="pres">
      <dgm:prSet presAssocID="{52F12967-AFEB-49AA-A44B-5F4BDC41AEA0}" presName="composite" presStyleCnt="0"/>
      <dgm:spPr/>
    </dgm:pt>
    <dgm:pt modelId="{C665A835-B4CE-4F82-8060-8C3BD3592790}" type="pres">
      <dgm:prSet presAssocID="{52F12967-AFEB-49AA-A44B-5F4BDC41AEA0}" presName="rect1" presStyleLbl="trAlignAcc1" presStyleIdx="1" presStyleCnt="4">
        <dgm:presLayoutVars>
          <dgm:bulletEnabled val="1"/>
        </dgm:presLayoutVars>
      </dgm:prSet>
      <dgm:spPr/>
    </dgm:pt>
    <dgm:pt modelId="{6E544CED-BEEB-4D99-9291-5BD3CF7AD24E}" type="pres">
      <dgm:prSet presAssocID="{52F12967-AFEB-49AA-A44B-5F4BDC41AEA0}" presName="rect2" presStyleLbl="fgImgPlac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E20D28D8-F16F-4E89-983E-2B1F2FBDDE76}" type="pres">
      <dgm:prSet presAssocID="{EEE93645-0065-43AE-ADE6-42FE50BA034A}" presName="sibTrans" presStyleCnt="0"/>
      <dgm:spPr/>
    </dgm:pt>
    <dgm:pt modelId="{72E3AC80-419E-4650-8F32-8815F46B4219}" type="pres">
      <dgm:prSet presAssocID="{5D86146A-17CD-4A16-AD22-6F841692045A}" presName="composite" presStyleCnt="0"/>
      <dgm:spPr/>
    </dgm:pt>
    <dgm:pt modelId="{2BE956E1-E070-4542-ACA7-33F2C8CD5943}" type="pres">
      <dgm:prSet presAssocID="{5D86146A-17CD-4A16-AD22-6F841692045A}" presName="rect1" presStyleLbl="trAlignAcc1" presStyleIdx="2" presStyleCnt="4">
        <dgm:presLayoutVars>
          <dgm:bulletEnabled val="1"/>
        </dgm:presLayoutVars>
      </dgm:prSet>
      <dgm:spPr/>
    </dgm:pt>
    <dgm:pt modelId="{B9132F03-8416-42B8-AA7D-B350FEB6DA5F}" type="pres">
      <dgm:prSet presAssocID="{5D86146A-17CD-4A16-AD22-6F841692045A}" presName="rect2" presStyleLbl="fgImgPlac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Drama"/>
        </a:ext>
      </dgm:extLst>
    </dgm:pt>
    <dgm:pt modelId="{E21565BB-57D6-4714-9547-9BE3B8A5150B}" type="pres">
      <dgm:prSet presAssocID="{0B2D601A-642F-44E7-A8ED-F276F16E2E99}" presName="sibTrans" presStyleCnt="0"/>
      <dgm:spPr/>
    </dgm:pt>
    <dgm:pt modelId="{151FF978-312C-4B8C-8D76-F9F742B522D8}" type="pres">
      <dgm:prSet presAssocID="{D5EDDAA1-68CB-4AED-9216-67C0E20075EE}" presName="composite" presStyleCnt="0"/>
      <dgm:spPr/>
    </dgm:pt>
    <dgm:pt modelId="{1D1B55BF-7814-4F1E-89B5-7290061B0054}" type="pres">
      <dgm:prSet presAssocID="{D5EDDAA1-68CB-4AED-9216-67C0E20075EE}" presName="rect1" presStyleLbl="trAlignAcc1" presStyleIdx="3" presStyleCnt="4">
        <dgm:presLayoutVars>
          <dgm:bulletEnabled val="1"/>
        </dgm:presLayoutVars>
      </dgm:prSet>
      <dgm:spPr/>
    </dgm:pt>
    <dgm:pt modelId="{E4BE2617-7638-4C14-9A03-97066BAE353B}" type="pres">
      <dgm:prSet presAssocID="{D5EDDAA1-68CB-4AED-9216-67C0E20075EE}" presName="rect2" presStyleLbl="fgImgPlac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</dgm:ptLst>
  <dgm:cxnLst>
    <dgm:cxn modelId="{1F989F05-88B3-487D-90EE-7590E3E91BC4}" srcId="{969F09F7-B2F4-4796-BB42-6C584002626F}" destId="{5D86146A-17CD-4A16-AD22-6F841692045A}" srcOrd="2" destOrd="0" parTransId="{4966A258-1222-4A0F-96BD-CD7DF7382B47}" sibTransId="{0B2D601A-642F-44E7-A8ED-F276F16E2E99}"/>
    <dgm:cxn modelId="{648A0D1F-059D-414A-AD7A-1EBE1CD96106}" type="presOf" srcId="{52F12967-AFEB-49AA-A44B-5F4BDC41AEA0}" destId="{C665A835-B4CE-4F82-8060-8C3BD3592790}" srcOrd="0" destOrd="0" presId="urn:microsoft.com/office/officeart/2008/layout/PictureStrips"/>
    <dgm:cxn modelId="{6FC90C40-3315-4FB7-A4D1-12310D674BC8}" srcId="{969F09F7-B2F4-4796-BB42-6C584002626F}" destId="{52F12967-AFEB-49AA-A44B-5F4BDC41AEA0}" srcOrd="1" destOrd="0" parTransId="{E861A5FA-07ED-47A3-A414-7142502191AC}" sibTransId="{EEE93645-0065-43AE-ADE6-42FE50BA034A}"/>
    <dgm:cxn modelId="{6E076740-CF5F-427D-A1E4-3805B7AAE8C0}" type="presOf" srcId="{4248A6AD-EC8D-47E2-8573-8D65F10E7577}" destId="{A8786D68-51E6-4F6F-AB38-AB765E9B3388}" srcOrd="0" destOrd="0" presId="urn:microsoft.com/office/officeart/2008/layout/PictureStrips"/>
    <dgm:cxn modelId="{21A1624F-604B-4D90-A72B-4F8DF4B47BB9}" srcId="{969F09F7-B2F4-4796-BB42-6C584002626F}" destId="{D5EDDAA1-68CB-4AED-9216-67C0E20075EE}" srcOrd="3" destOrd="0" parTransId="{3706684F-3386-4561-AA13-77C869019984}" sibTransId="{74AE3271-C5EB-4504-91AB-32B232954C8C}"/>
    <dgm:cxn modelId="{495FA570-ABB6-4899-828E-9D7EF77E4789}" type="presOf" srcId="{5D86146A-17CD-4A16-AD22-6F841692045A}" destId="{2BE956E1-E070-4542-ACA7-33F2C8CD5943}" srcOrd="0" destOrd="0" presId="urn:microsoft.com/office/officeart/2008/layout/PictureStrips"/>
    <dgm:cxn modelId="{5B798197-A32A-4751-99BC-EB1523F1563C}" type="presOf" srcId="{D5EDDAA1-68CB-4AED-9216-67C0E20075EE}" destId="{1D1B55BF-7814-4F1E-89B5-7290061B0054}" srcOrd="0" destOrd="0" presId="urn:microsoft.com/office/officeart/2008/layout/PictureStrips"/>
    <dgm:cxn modelId="{A0F549CE-A86E-4E94-979E-0F8EB3A221A6}" type="presOf" srcId="{969F09F7-B2F4-4796-BB42-6C584002626F}" destId="{35B6DC6A-C50F-4DE6-9116-03EA20CEB1F5}" srcOrd="0" destOrd="0" presId="urn:microsoft.com/office/officeart/2008/layout/PictureStrips"/>
    <dgm:cxn modelId="{4ADBB5E5-F991-49DD-987E-6661CD237588}" srcId="{969F09F7-B2F4-4796-BB42-6C584002626F}" destId="{4248A6AD-EC8D-47E2-8573-8D65F10E7577}" srcOrd="0" destOrd="0" parTransId="{48ADA75C-4A66-41F1-A670-A0DD84B0F31D}" sibTransId="{93FA2C26-5E47-4AD3-8E7E-06FA086CF64D}"/>
    <dgm:cxn modelId="{92122A14-F49E-40FE-8F76-D74CF490CBF0}" type="presParOf" srcId="{35B6DC6A-C50F-4DE6-9116-03EA20CEB1F5}" destId="{5C796E74-3D9C-4B69-B6C4-7BFABA985C66}" srcOrd="0" destOrd="0" presId="urn:microsoft.com/office/officeart/2008/layout/PictureStrips"/>
    <dgm:cxn modelId="{460F8E5E-1BF9-4EE9-BCC9-3F09A01770AE}" type="presParOf" srcId="{5C796E74-3D9C-4B69-B6C4-7BFABA985C66}" destId="{A8786D68-51E6-4F6F-AB38-AB765E9B3388}" srcOrd="0" destOrd="0" presId="urn:microsoft.com/office/officeart/2008/layout/PictureStrips"/>
    <dgm:cxn modelId="{089C4F65-1C19-4848-835E-8F20143E7A76}" type="presParOf" srcId="{5C796E74-3D9C-4B69-B6C4-7BFABA985C66}" destId="{4F7EB578-41E2-4BDC-8CFD-6432C436FC71}" srcOrd="1" destOrd="0" presId="urn:microsoft.com/office/officeart/2008/layout/PictureStrips"/>
    <dgm:cxn modelId="{26AAC9DD-6F13-426E-BED1-9D1EB10E3E38}" type="presParOf" srcId="{35B6DC6A-C50F-4DE6-9116-03EA20CEB1F5}" destId="{9E5E8DCC-BD78-4309-A67A-AABC437C56BF}" srcOrd="1" destOrd="0" presId="urn:microsoft.com/office/officeart/2008/layout/PictureStrips"/>
    <dgm:cxn modelId="{141D913E-D30E-42CB-8238-BA109824702E}" type="presParOf" srcId="{35B6DC6A-C50F-4DE6-9116-03EA20CEB1F5}" destId="{69D889AF-7C80-4FC8-BFA0-E472F82DBA22}" srcOrd="2" destOrd="0" presId="urn:microsoft.com/office/officeart/2008/layout/PictureStrips"/>
    <dgm:cxn modelId="{D9D6F1DE-3F6D-4FE2-921E-73AB2F7D6737}" type="presParOf" srcId="{69D889AF-7C80-4FC8-BFA0-E472F82DBA22}" destId="{C665A835-B4CE-4F82-8060-8C3BD3592790}" srcOrd="0" destOrd="0" presId="urn:microsoft.com/office/officeart/2008/layout/PictureStrips"/>
    <dgm:cxn modelId="{8C383401-C8D2-4C02-9416-A7CB5C2B32E0}" type="presParOf" srcId="{69D889AF-7C80-4FC8-BFA0-E472F82DBA22}" destId="{6E544CED-BEEB-4D99-9291-5BD3CF7AD24E}" srcOrd="1" destOrd="0" presId="urn:microsoft.com/office/officeart/2008/layout/PictureStrips"/>
    <dgm:cxn modelId="{B9AC46BA-55AB-4DE6-9827-257F9A524E14}" type="presParOf" srcId="{35B6DC6A-C50F-4DE6-9116-03EA20CEB1F5}" destId="{E20D28D8-F16F-4E89-983E-2B1F2FBDDE76}" srcOrd="3" destOrd="0" presId="urn:microsoft.com/office/officeart/2008/layout/PictureStrips"/>
    <dgm:cxn modelId="{0D36E9C2-8F5F-46D0-812A-5AFCFF881EA5}" type="presParOf" srcId="{35B6DC6A-C50F-4DE6-9116-03EA20CEB1F5}" destId="{72E3AC80-419E-4650-8F32-8815F46B4219}" srcOrd="4" destOrd="0" presId="urn:microsoft.com/office/officeart/2008/layout/PictureStrips"/>
    <dgm:cxn modelId="{CC7A8ED3-DD77-45FA-AC35-BAB676659E9C}" type="presParOf" srcId="{72E3AC80-419E-4650-8F32-8815F46B4219}" destId="{2BE956E1-E070-4542-ACA7-33F2C8CD5943}" srcOrd="0" destOrd="0" presId="urn:microsoft.com/office/officeart/2008/layout/PictureStrips"/>
    <dgm:cxn modelId="{0E7E047B-25EA-4ACD-95C7-B4D7271FC877}" type="presParOf" srcId="{72E3AC80-419E-4650-8F32-8815F46B4219}" destId="{B9132F03-8416-42B8-AA7D-B350FEB6DA5F}" srcOrd="1" destOrd="0" presId="urn:microsoft.com/office/officeart/2008/layout/PictureStrips"/>
    <dgm:cxn modelId="{EF62D169-EDFC-4F08-8514-26327E015E4E}" type="presParOf" srcId="{35B6DC6A-C50F-4DE6-9116-03EA20CEB1F5}" destId="{E21565BB-57D6-4714-9547-9BE3B8A5150B}" srcOrd="5" destOrd="0" presId="urn:microsoft.com/office/officeart/2008/layout/PictureStrips"/>
    <dgm:cxn modelId="{0499D59D-D04C-464E-8CE5-708068FC2EC9}" type="presParOf" srcId="{35B6DC6A-C50F-4DE6-9116-03EA20CEB1F5}" destId="{151FF978-312C-4B8C-8D76-F9F742B522D8}" srcOrd="6" destOrd="0" presId="urn:microsoft.com/office/officeart/2008/layout/PictureStrips"/>
    <dgm:cxn modelId="{AA576566-C310-47DF-A0C4-04E597553912}" type="presParOf" srcId="{151FF978-312C-4B8C-8D76-F9F742B522D8}" destId="{1D1B55BF-7814-4F1E-89B5-7290061B0054}" srcOrd="0" destOrd="0" presId="urn:microsoft.com/office/officeart/2008/layout/PictureStrips"/>
    <dgm:cxn modelId="{EFA50572-944C-4CE0-9E9C-B7E89108E280}" type="presParOf" srcId="{151FF978-312C-4B8C-8D76-F9F742B522D8}" destId="{E4BE2617-7638-4C14-9A03-97066BAE353B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F0F16D-9C5D-4DAF-82A0-BA49A6BD996D}" type="doc">
      <dgm:prSet loTypeId="urn:microsoft.com/office/officeart/2011/layout/Tab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82A4E4C8-4E66-4523-A780-51442E8B60E7}">
      <dgm:prSet phldrT="[Text]" custT="1"/>
      <dgm:spPr/>
      <dgm:t>
        <a:bodyPr/>
        <a:lstStyle/>
        <a:p>
          <a:r>
            <a:rPr lang="id-ID" sz="2400" b="0" i="0" u="none" strike="noStrike" baseline="0">
              <a:latin typeface="Gilam Book"/>
            </a:rPr>
            <a:t>Nilai moral</a:t>
          </a:r>
          <a:endParaRPr lang="id-ID" sz="2400" dirty="0"/>
        </a:p>
      </dgm:t>
    </dgm:pt>
    <dgm:pt modelId="{45B1C771-249B-4847-A2BE-97E8889C3C8B}" type="parTrans" cxnId="{4DAB8156-33E7-49BF-AA4C-9DBE539A88B3}">
      <dgm:prSet/>
      <dgm:spPr/>
      <dgm:t>
        <a:bodyPr/>
        <a:lstStyle/>
        <a:p>
          <a:endParaRPr lang="id-ID" sz="1400"/>
        </a:p>
      </dgm:t>
    </dgm:pt>
    <dgm:pt modelId="{0C2B7CAE-B79D-4CF2-A937-DBCA2DAAAD31}" type="sibTrans" cxnId="{4DAB8156-33E7-49BF-AA4C-9DBE539A88B3}">
      <dgm:prSet/>
      <dgm:spPr/>
      <dgm:t>
        <a:bodyPr/>
        <a:lstStyle/>
        <a:p>
          <a:endParaRPr lang="id-ID" sz="1400"/>
        </a:p>
      </dgm:t>
    </dgm:pt>
    <dgm:pt modelId="{4C122912-1EDA-4ABD-BA83-4D9DEAD8BD59}">
      <dgm:prSet phldrT="[Text]" custT="1"/>
      <dgm:spPr/>
      <dgm:t>
        <a:bodyPr/>
        <a:lstStyle/>
        <a:p>
          <a:r>
            <a:rPr lang="id-ID" sz="2400" b="0" i="0" u="none" strike="noStrike" baseline="0">
              <a:latin typeface="Gilam Book"/>
            </a:rPr>
            <a:t>Nilai sosial</a:t>
          </a:r>
          <a:endParaRPr lang="id-ID" sz="2400" dirty="0"/>
        </a:p>
      </dgm:t>
    </dgm:pt>
    <dgm:pt modelId="{13F11CBF-D7DB-4BCD-AF6E-844FCFDBF1C8}" type="parTrans" cxnId="{672F3D6C-444F-44CD-835D-3DEBB64C6AEC}">
      <dgm:prSet/>
      <dgm:spPr/>
      <dgm:t>
        <a:bodyPr/>
        <a:lstStyle/>
        <a:p>
          <a:endParaRPr lang="id-ID" sz="1400"/>
        </a:p>
      </dgm:t>
    </dgm:pt>
    <dgm:pt modelId="{31D6CD6F-925B-499F-9A46-477697DF7DA4}" type="sibTrans" cxnId="{672F3D6C-444F-44CD-835D-3DEBB64C6AEC}">
      <dgm:prSet/>
      <dgm:spPr/>
      <dgm:t>
        <a:bodyPr/>
        <a:lstStyle/>
        <a:p>
          <a:endParaRPr lang="id-ID" sz="1400"/>
        </a:p>
      </dgm:t>
    </dgm:pt>
    <dgm:pt modelId="{FE53BB3A-8CD7-402F-8E62-FEE36714EB3C}">
      <dgm:prSet phldrT="[Text]" custT="1"/>
      <dgm:spPr/>
      <dgm:t>
        <a:bodyPr/>
        <a:lstStyle/>
        <a:p>
          <a:r>
            <a:rPr lang="id-ID" sz="2400" b="0" i="0" u="none" strike="noStrike" baseline="0">
              <a:latin typeface="Gilam Book"/>
            </a:rPr>
            <a:t>Nilai pendidikan</a:t>
          </a:r>
          <a:endParaRPr lang="id-ID" sz="2400" dirty="0"/>
        </a:p>
      </dgm:t>
    </dgm:pt>
    <dgm:pt modelId="{6FA90DD0-5ACD-4D17-B666-ECDE6326C7FF}" type="parTrans" cxnId="{618CBF15-D288-4F08-966F-36DA0ABC5215}">
      <dgm:prSet/>
      <dgm:spPr/>
      <dgm:t>
        <a:bodyPr/>
        <a:lstStyle/>
        <a:p>
          <a:endParaRPr lang="id-ID" sz="1400"/>
        </a:p>
      </dgm:t>
    </dgm:pt>
    <dgm:pt modelId="{142BB1E1-3819-4144-B249-157A65ED4848}" type="sibTrans" cxnId="{618CBF15-D288-4F08-966F-36DA0ABC5215}">
      <dgm:prSet/>
      <dgm:spPr/>
      <dgm:t>
        <a:bodyPr/>
        <a:lstStyle/>
        <a:p>
          <a:endParaRPr lang="id-ID" sz="1400"/>
        </a:p>
      </dgm:t>
    </dgm:pt>
    <dgm:pt modelId="{9E2717BB-29A4-49F7-BBE3-228D549A6CAE}">
      <dgm:prSet custT="1"/>
      <dgm:spPr/>
      <dgm:t>
        <a:bodyPr/>
        <a:lstStyle/>
        <a:p>
          <a:r>
            <a:rPr lang="id-ID" sz="2400" b="0" i="0" u="none" strike="noStrike" baseline="0" dirty="0">
              <a:latin typeface="Gilam Book"/>
            </a:rPr>
            <a:t>Nilai religi</a:t>
          </a:r>
          <a:endParaRPr lang="id-ID" sz="2400" dirty="0"/>
        </a:p>
      </dgm:t>
    </dgm:pt>
    <dgm:pt modelId="{340043D8-00BF-4D54-BE8B-874425312EDC}" type="parTrans" cxnId="{CE4A11DD-545D-4B7A-A3B6-AE9FD7BF36CC}">
      <dgm:prSet/>
      <dgm:spPr/>
      <dgm:t>
        <a:bodyPr/>
        <a:lstStyle/>
        <a:p>
          <a:endParaRPr lang="id-ID" sz="1400"/>
        </a:p>
      </dgm:t>
    </dgm:pt>
    <dgm:pt modelId="{48351EE4-A296-4986-B358-D1C0DC166722}" type="sibTrans" cxnId="{CE4A11DD-545D-4B7A-A3B6-AE9FD7BF36CC}">
      <dgm:prSet/>
      <dgm:spPr/>
      <dgm:t>
        <a:bodyPr/>
        <a:lstStyle/>
        <a:p>
          <a:endParaRPr lang="id-ID" sz="1400"/>
        </a:p>
      </dgm:t>
    </dgm:pt>
    <dgm:pt modelId="{DCC080F9-1A3C-4094-89EA-B4F5CE35CEC8}">
      <dgm:prSet custT="1"/>
      <dgm:spPr/>
      <dgm:t>
        <a:bodyPr/>
        <a:lstStyle/>
        <a:p>
          <a:r>
            <a:rPr lang="id-ID" sz="2400" b="0" i="0" u="none" strike="noStrike" baseline="0">
              <a:latin typeface="Gilam Book"/>
            </a:rPr>
            <a:t>Nilai budaya</a:t>
          </a:r>
          <a:endParaRPr lang="id-ID" sz="2400" dirty="0"/>
        </a:p>
      </dgm:t>
    </dgm:pt>
    <dgm:pt modelId="{ECCA9618-F406-4856-BCD4-19D54AA0C1A3}" type="parTrans" cxnId="{0F0E1E8A-71D7-4759-83B5-138AF179AD9B}">
      <dgm:prSet/>
      <dgm:spPr/>
      <dgm:t>
        <a:bodyPr/>
        <a:lstStyle/>
        <a:p>
          <a:endParaRPr lang="id-ID" sz="1400"/>
        </a:p>
      </dgm:t>
    </dgm:pt>
    <dgm:pt modelId="{9C4E4948-2300-4311-9AA2-7E8988FAE4A7}" type="sibTrans" cxnId="{0F0E1E8A-71D7-4759-83B5-138AF179AD9B}">
      <dgm:prSet/>
      <dgm:spPr/>
      <dgm:t>
        <a:bodyPr/>
        <a:lstStyle/>
        <a:p>
          <a:endParaRPr lang="id-ID" sz="1400"/>
        </a:p>
      </dgm:t>
    </dgm:pt>
    <dgm:pt modelId="{928D0FFC-702F-4D5A-8FD8-B99E4B6B2FC8}">
      <dgm:prSet phldrT="[Text]" custT="1"/>
      <dgm:spPr/>
      <dgm:t>
        <a:bodyPr/>
        <a:lstStyle/>
        <a:p>
          <a:r>
            <a:rPr lang="en-GB" sz="2000" b="0" i="0" u="none" strike="noStrike" baseline="0" dirty="0">
              <a:latin typeface="Gilam Book"/>
            </a:rPr>
            <a:t> </a:t>
          </a:r>
          <a:r>
            <a:rPr lang="id-ID" sz="2000" b="0" i="0" u="none" strike="noStrike" baseline="0" dirty="0">
              <a:latin typeface="Gilam Book"/>
            </a:rPr>
            <a:t>nilai yang berkaitan dengan baik buruknya tokoh</a:t>
          </a:r>
          <a:endParaRPr lang="id-ID" sz="2000" dirty="0"/>
        </a:p>
      </dgm:t>
    </dgm:pt>
    <dgm:pt modelId="{9DEEB23A-006D-4C5C-A352-2A0708A5B067}" type="parTrans" cxnId="{A6D98E7A-4003-4250-8E8B-D5FE81165B9E}">
      <dgm:prSet/>
      <dgm:spPr/>
      <dgm:t>
        <a:bodyPr/>
        <a:lstStyle/>
        <a:p>
          <a:endParaRPr lang="id-ID" sz="1400"/>
        </a:p>
      </dgm:t>
    </dgm:pt>
    <dgm:pt modelId="{80D0AE99-94C6-414B-A0EE-B29852DBA477}" type="sibTrans" cxnId="{A6D98E7A-4003-4250-8E8B-D5FE81165B9E}">
      <dgm:prSet/>
      <dgm:spPr/>
      <dgm:t>
        <a:bodyPr/>
        <a:lstStyle/>
        <a:p>
          <a:endParaRPr lang="id-ID" sz="1400"/>
        </a:p>
      </dgm:t>
    </dgm:pt>
    <dgm:pt modelId="{8356A57A-D52B-49FF-A44E-DAF2B01C51D1}">
      <dgm:prSet custT="1"/>
      <dgm:spPr/>
      <dgm:t>
        <a:bodyPr/>
        <a:lstStyle/>
        <a:p>
          <a:r>
            <a:rPr lang="en-GB" sz="2000" b="0" i="0" u="none" strike="noStrike" baseline="0" dirty="0">
              <a:latin typeface="Gilam Book"/>
            </a:rPr>
            <a:t> </a:t>
          </a:r>
          <a:r>
            <a:rPr lang="id-ID" sz="2000" b="0" i="0" u="none" strike="noStrike" baseline="0" dirty="0">
              <a:latin typeface="Gilam Book"/>
            </a:rPr>
            <a:t>nilai yang berkaitan dengan sikap tokoh dalam hubungannya dengan tokoh lain</a:t>
          </a:r>
          <a:endParaRPr lang="id-ID" sz="2000" dirty="0"/>
        </a:p>
      </dgm:t>
    </dgm:pt>
    <dgm:pt modelId="{D3F02179-D971-4249-BDB3-81E5C624EAB7}" type="parTrans" cxnId="{803EE9BB-0150-4A44-93E6-FDA787F46967}">
      <dgm:prSet/>
      <dgm:spPr/>
      <dgm:t>
        <a:bodyPr/>
        <a:lstStyle/>
        <a:p>
          <a:endParaRPr lang="id-ID" sz="1400"/>
        </a:p>
      </dgm:t>
    </dgm:pt>
    <dgm:pt modelId="{5D3DA995-88A1-451E-8614-EE266ECC2A8E}" type="sibTrans" cxnId="{803EE9BB-0150-4A44-93E6-FDA787F46967}">
      <dgm:prSet/>
      <dgm:spPr/>
      <dgm:t>
        <a:bodyPr/>
        <a:lstStyle/>
        <a:p>
          <a:endParaRPr lang="id-ID" sz="1400"/>
        </a:p>
      </dgm:t>
    </dgm:pt>
    <dgm:pt modelId="{7732604C-EEF9-48EC-BDC1-1343765710EE}">
      <dgm:prSet custT="1"/>
      <dgm:spPr/>
      <dgm:t>
        <a:bodyPr/>
        <a:lstStyle/>
        <a:p>
          <a:r>
            <a:rPr lang="en-GB" sz="2000" b="0" i="0" u="none" strike="noStrike" baseline="0" dirty="0">
              <a:latin typeface="Gilam Book"/>
            </a:rPr>
            <a:t> </a:t>
          </a:r>
          <a:r>
            <a:rPr lang="id-ID" sz="2000" b="0" i="0" u="none" strike="noStrike" baseline="0" dirty="0">
              <a:latin typeface="Gilam Book"/>
            </a:rPr>
            <a:t>nilai yang berkaitan dengan upaya seseorang mencari ilmu pengetahuan </a:t>
          </a:r>
          <a:endParaRPr lang="id-ID" sz="2000" dirty="0"/>
        </a:p>
      </dgm:t>
    </dgm:pt>
    <dgm:pt modelId="{AF0FE3FA-4DAC-4FC2-A064-9EC0760163AA}" type="parTrans" cxnId="{1AC74869-C7B0-49A6-9B7E-EBB465DDAD50}">
      <dgm:prSet/>
      <dgm:spPr/>
      <dgm:t>
        <a:bodyPr/>
        <a:lstStyle/>
        <a:p>
          <a:endParaRPr lang="id-ID" sz="1400"/>
        </a:p>
      </dgm:t>
    </dgm:pt>
    <dgm:pt modelId="{1C68B55E-26D9-4BBF-83F5-F43723E12C9C}" type="sibTrans" cxnId="{1AC74869-C7B0-49A6-9B7E-EBB465DDAD50}">
      <dgm:prSet/>
      <dgm:spPr/>
      <dgm:t>
        <a:bodyPr/>
        <a:lstStyle/>
        <a:p>
          <a:endParaRPr lang="id-ID" sz="1400"/>
        </a:p>
      </dgm:t>
    </dgm:pt>
    <dgm:pt modelId="{2AFA4D87-70E0-4512-9F76-E696AD889F96}">
      <dgm:prSet custT="1"/>
      <dgm:spPr/>
      <dgm:t>
        <a:bodyPr/>
        <a:lstStyle/>
        <a:p>
          <a:r>
            <a:rPr lang="en-GB" sz="2000" b="0" i="0" u="none" strike="noStrike" baseline="0" dirty="0">
              <a:latin typeface="Gilam Book"/>
            </a:rPr>
            <a:t> </a:t>
          </a:r>
          <a:r>
            <a:rPr lang="id-ID" sz="2000" b="0" i="0" u="none" strike="noStrike" baseline="0" dirty="0">
              <a:latin typeface="Gilam Book"/>
            </a:rPr>
            <a:t>nilai yang berkaitan dengan kebiasaan masyarakat saat itu</a:t>
          </a:r>
          <a:endParaRPr lang="id-ID" sz="2000" dirty="0"/>
        </a:p>
      </dgm:t>
    </dgm:pt>
    <dgm:pt modelId="{66E1BBDB-10BC-453E-93A6-58804074BBE2}" type="parTrans" cxnId="{59C833DB-9C59-4C5D-9170-6CFA58ACD12C}">
      <dgm:prSet/>
      <dgm:spPr/>
      <dgm:t>
        <a:bodyPr/>
        <a:lstStyle/>
        <a:p>
          <a:endParaRPr lang="id-ID" sz="1400"/>
        </a:p>
      </dgm:t>
    </dgm:pt>
    <dgm:pt modelId="{9646BD4E-5A4E-4659-A380-374103C2E3BB}" type="sibTrans" cxnId="{59C833DB-9C59-4C5D-9170-6CFA58ACD12C}">
      <dgm:prSet/>
      <dgm:spPr/>
      <dgm:t>
        <a:bodyPr/>
        <a:lstStyle/>
        <a:p>
          <a:endParaRPr lang="id-ID" sz="1400"/>
        </a:p>
      </dgm:t>
    </dgm:pt>
    <dgm:pt modelId="{F6D0B07B-613B-4AC5-8EDB-FB6EB0659499}">
      <dgm:prSet custT="1"/>
      <dgm:spPr/>
      <dgm:t>
        <a:bodyPr/>
        <a:lstStyle/>
        <a:p>
          <a:r>
            <a:rPr lang="en-GB" sz="2000" b="0" i="0" u="none" strike="noStrike" baseline="0" dirty="0">
              <a:latin typeface="Gilam Book"/>
            </a:rPr>
            <a:t> </a:t>
          </a:r>
          <a:r>
            <a:rPr lang="id-ID" sz="2000" b="0" i="0" u="none" strike="noStrike" baseline="0" dirty="0">
              <a:latin typeface="Gilam Book"/>
            </a:rPr>
            <a:t>nilai yang berhubungan dengan hubungan manusia dengan Tuhan</a:t>
          </a:r>
          <a:endParaRPr lang="id-ID" sz="2000" dirty="0"/>
        </a:p>
      </dgm:t>
    </dgm:pt>
    <dgm:pt modelId="{2249DDA3-A7CA-4B46-90F3-6A18D20A25E5}" type="parTrans" cxnId="{A55270BB-EF68-46CB-B84C-9B2E98B07C05}">
      <dgm:prSet/>
      <dgm:spPr/>
      <dgm:t>
        <a:bodyPr/>
        <a:lstStyle/>
        <a:p>
          <a:endParaRPr lang="id-ID" sz="1400"/>
        </a:p>
      </dgm:t>
    </dgm:pt>
    <dgm:pt modelId="{96E08493-68EE-4B4C-AED3-2F6CDBE552F4}" type="sibTrans" cxnId="{A55270BB-EF68-46CB-B84C-9B2E98B07C05}">
      <dgm:prSet/>
      <dgm:spPr/>
      <dgm:t>
        <a:bodyPr/>
        <a:lstStyle/>
        <a:p>
          <a:endParaRPr lang="id-ID" sz="1400"/>
        </a:p>
      </dgm:t>
    </dgm:pt>
    <dgm:pt modelId="{B82216C4-7F52-4C24-B366-FC772BF93405}" type="pres">
      <dgm:prSet presAssocID="{81F0F16D-9C5D-4DAF-82A0-BA49A6BD996D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8605B80F-BC79-43CB-AEAB-7AE5EC300BE9}" type="pres">
      <dgm:prSet presAssocID="{82A4E4C8-4E66-4523-A780-51442E8B60E7}" presName="composite" presStyleCnt="0"/>
      <dgm:spPr/>
    </dgm:pt>
    <dgm:pt modelId="{8D26BCDB-8A3B-43DB-883E-31FBEEF32FFF}" type="pres">
      <dgm:prSet presAssocID="{82A4E4C8-4E66-4523-A780-51442E8B60E7}" presName="First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6B840567-403C-42BA-9EDD-34AF849EFEBE}" type="pres">
      <dgm:prSet presAssocID="{82A4E4C8-4E66-4523-A780-51442E8B60E7}" presName="Parent" presStyleLbl="alignNode1" presStyleIdx="0" presStyleCnt="5">
        <dgm:presLayoutVars>
          <dgm:chMax val="3"/>
          <dgm:chPref val="3"/>
          <dgm:bulletEnabled val="1"/>
        </dgm:presLayoutVars>
      </dgm:prSet>
      <dgm:spPr/>
    </dgm:pt>
    <dgm:pt modelId="{97FD7F75-5D96-402E-BAF3-9DF89AA9572E}" type="pres">
      <dgm:prSet presAssocID="{82A4E4C8-4E66-4523-A780-51442E8B60E7}" presName="Accent" presStyleLbl="parChTrans1D1" presStyleIdx="0" presStyleCnt="5"/>
      <dgm:spPr/>
    </dgm:pt>
    <dgm:pt modelId="{746656AF-6FD0-4742-A807-B69D6026E245}" type="pres">
      <dgm:prSet presAssocID="{0C2B7CAE-B79D-4CF2-A937-DBCA2DAAAD31}" presName="sibTrans" presStyleCnt="0"/>
      <dgm:spPr/>
    </dgm:pt>
    <dgm:pt modelId="{28CB5767-FD9C-40FE-B02A-7A0D6321FF76}" type="pres">
      <dgm:prSet presAssocID="{4C122912-1EDA-4ABD-BA83-4D9DEAD8BD59}" presName="composite" presStyleCnt="0"/>
      <dgm:spPr/>
    </dgm:pt>
    <dgm:pt modelId="{5FD23DC2-4A90-42F8-88B2-2F949EE92DDC}" type="pres">
      <dgm:prSet presAssocID="{4C122912-1EDA-4ABD-BA83-4D9DEAD8BD59}" presName="First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45B13E0A-CB4F-4C75-ADF9-0828AAA4D0B9}" type="pres">
      <dgm:prSet presAssocID="{4C122912-1EDA-4ABD-BA83-4D9DEAD8BD59}" presName="Parent" presStyleLbl="alignNode1" presStyleIdx="1" presStyleCnt="5">
        <dgm:presLayoutVars>
          <dgm:chMax val="3"/>
          <dgm:chPref val="3"/>
          <dgm:bulletEnabled val="1"/>
        </dgm:presLayoutVars>
      </dgm:prSet>
      <dgm:spPr/>
    </dgm:pt>
    <dgm:pt modelId="{BFAE3204-37EA-4D5A-96C7-EC512869EBBA}" type="pres">
      <dgm:prSet presAssocID="{4C122912-1EDA-4ABD-BA83-4D9DEAD8BD59}" presName="Accent" presStyleLbl="parChTrans1D1" presStyleIdx="1" presStyleCnt="5"/>
      <dgm:spPr/>
    </dgm:pt>
    <dgm:pt modelId="{4F329EB2-39E0-410B-ABEF-8E735315112F}" type="pres">
      <dgm:prSet presAssocID="{31D6CD6F-925B-499F-9A46-477697DF7DA4}" presName="sibTrans" presStyleCnt="0"/>
      <dgm:spPr/>
    </dgm:pt>
    <dgm:pt modelId="{C65970C6-1484-4D2A-8FCC-AEEE29A008C6}" type="pres">
      <dgm:prSet presAssocID="{9E2717BB-29A4-49F7-BBE3-228D549A6CAE}" presName="composite" presStyleCnt="0"/>
      <dgm:spPr/>
    </dgm:pt>
    <dgm:pt modelId="{BA5A72E7-1412-4CC5-9358-B338C2509841}" type="pres">
      <dgm:prSet presAssocID="{9E2717BB-29A4-49F7-BBE3-228D549A6CAE}" presName="First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9B4ABBFE-DF92-45B6-9E85-35C6DB6453FF}" type="pres">
      <dgm:prSet presAssocID="{9E2717BB-29A4-49F7-BBE3-228D549A6CAE}" presName="Parent" presStyleLbl="alignNode1" presStyleIdx="2" presStyleCnt="5">
        <dgm:presLayoutVars>
          <dgm:chMax val="3"/>
          <dgm:chPref val="3"/>
          <dgm:bulletEnabled val="1"/>
        </dgm:presLayoutVars>
      </dgm:prSet>
      <dgm:spPr/>
    </dgm:pt>
    <dgm:pt modelId="{0E79754A-EE4D-402B-9DDB-569BE037FB2D}" type="pres">
      <dgm:prSet presAssocID="{9E2717BB-29A4-49F7-BBE3-228D549A6CAE}" presName="Accent" presStyleLbl="parChTrans1D1" presStyleIdx="2" presStyleCnt="5"/>
      <dgm:spPr/>
    </dgm:pt>
    <dgm:pt modelId="{FE300C81-9832-4B09-8D8F-4374F7143090}" type="pres">
      <dgm:prSet presAssocID="{48351EE4-A296-4986-B358-D1C0DC166722}" presName="sibTrans" presStyleCnt="0"/>
      <dgm:spPr/>
    </dgm:pt>
    <dgm:pt modelId="{D8CC38B2-2DA6-4F86-AC01-F5C7B31FF0BC}" type="pres">
      <dgm:prSet presAssocID="{DCC080F9-1A3C-4094-89EA-B4F5CE35CEC8}" presName="composite" presStyleCnt="0"/>
      <dgm:spPr/>
    </dgm:pt>
    <dgm:pt modelId="{E804FFBF-305A-43CD-A829-41E9CAEFE162}" type="pres">
      <dgm:prSet presAssocID="{DCC080F9-1A3C-4094-89EA-B4F5CE35CEC8}" presName="First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DF7915AA-4A58-461C-B218-19A552EE3239}" type="pres">
      <dgm:prSet presAssocID="{DCC080F9-1A3C-4094-89EA-B4F5CE35CEC8}" presName="Parent" presStyleLbl="alignNode1" presStyleIdx="3" presStyleCnt="5">
        <dgm:presLayoutVars>
          <dgm:chMax val="3"/>
          <dgm:chPref val="3"/>
          <dgm:bulletEnabled val="1"/>
        </dgm:presLayoutVars>
      </dgm:prSet>
      <dgm:spPr/>
    </dgm:pt>
    <dgm:pt modelId="{7F015612-8F36-4B3E-85A6-B3FE5F405B73}" type="pres">
      <dgm:prSet presAssocID="{DCC080F9-1A3C-4094-89EA-B4F5CE35CEC8}" presName="Accent" presStyleLbl="parChTrans1D1" presStyleIdx="3" presStyleCnt="5"/>
      <dgm:spPr/>
    </dgm:pt>
    <dgm:pt modelId="{F9ACF656-8EE9-464A-9479-B0AD56DFC73C}" type="pres">
      <dgm:prSet presAssocID="{9C4E4948-2300-4311-9AA2-7E8988FAE4A7}" presName="sibTrans" presStyleCnt="0"/>
      <dgm:spPr/>
    </dgm:pt>
    <dgm:pt modelId="{1ED5F159-4FF6-47FE-AE05-3698E5905B04}" type="pres">
      <dgm:prSet presAssocID="{FE53BB3A-8CD7-402F-8E62-FEE36714EB3C}" presName="composite" presStyleCnt="0"/>
      <dgm:spPr/>
    </dgm:pt>
    <dgm:pt modelId="{1C7F5A3C-D1A9-49A6-A83B-386A34312E15}" type="pres">
      <dgm:prSet presAssocID="{FE53BB3A-8CD7-402F-8E62-FEE36714EB3C}" presName="FirstChild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1CF31715-7CAA-482E-B222-A4806A6F6E40}" type="pres">
      <dgm:prSet presAssocID="{FE53BB3A-8CD7-402F-8E62-FEE36714EB3C}" presName="Parent" presStyleLbl="alignNode1" presStyleIdx="4" presStyleCnt="5">
        <dgm:presLayoutVars>
          <dgm:chMax val="3"/>
          <dgm:chPref val="3"/>
          <dgm:bulletEnabled val="1"/>
        </dgm:presLayoutVars>
      </dgm:prSet>
      <dgm:spPr/>
    </dgm:pt>
    <dgm:pt modelId="{4F7DB1EB-05E8-4CAE-8E8B-FEE81B321048}" type="pres">
      <dgm:prSet presAssocID="{FE53BB3A-8CD7-402F-8E62-FEE36714EB3C}" presName="Accent" presStyleLbl="parChTrans1D1" presStyleIdx="4" presStyleCnt="5"/>
      <dgm:spPr/>
    </dgm:pt>
  </dgm:ptLst>
  <dgm:cxnLst>
    <dgm:cxn modelId="{618CBF15-D288-4F08-966F-36DA0ABC5215}" srcId="{81F0F16D-9C5D-4DAF-82A0-BA49A6BD996D}" destId="{FE53BB3A-8CD7-402F-8E62-FEE36714EB3C}" srcOrd="4" destOrd="0" parTransId="{6FA90DD0-5ACD-4D17-B666-ECDE6326C7FF}" sibTransId="{142BB1E1-3819-4144-B249-157A65ED4848}"/>
    <dgm:cxn modelId="{97E8C324-1B5D-4C43-A7B4-3295D6B57B8F}" type="presOf" srcId="{2AFA4D87-70E0-4512-9F76-E696AD889F96}" destId="{E804FFBF-305A-43CD-A829-41E9CAEFE162}" srcOrd="0" destOrd="0" presId="urn:microsoft.com/office/officeart/2011/layout/TabList"/>
    <dgm:cxn modelId="{91B96A29-DDD9-4636-BD05-6C62B5B3FD68}" type="presOf" srcId="{F6D0B07B-613B-4AC5-8EDB-FB6EB0659499}" destId="{BA5A72E7-1412-4CC5-9358-B338C2509841}" srcOrd="0" destOrd="0" presId="urn:microsoft.com/office/officeart/2011/layout/TabList"/>
    <dgm:cxn modelId="{52814D32-065C-4D12-B4E1-A5BB2F77713D}" type="presOf" srcId="{9E2717BB-29A4-49F7-BBE3-228D549A6CAE}" destId="{9B4ABBFE-DF92-45B6-9E85-35C6DB6453FF}" srcOrd="0" destOrd="0" presId="urn:microsoft.com/office/officeart/2011/layout/TabList"/>
    <dgm:cxn modelId="{EF30D73F-DE6D-443B-8ED6-8023FE3701F7}" type="presOf" srcId="{7732604C-EEF9-48EC-BDC1-1343765710EE}" destId="{1C7F5A3C-D1A9-49A6-A83B-386A34312E15}" srcOrd="0" destOrd="0" presId="urn:microsoft.com/office/officeart/2011/layout/TabList"/>
    <dgm:cxn modelId="{C01FB45F-5B32-48CE-A5AF-17AC28EA52FA}" type="presOf" srcId="{FE53BB3A-8CD7-402F-8E62-FEE36714EB3C}" destId="{1CF31715-7CAA-482E-B222-A4806A6F6E40}" srcOrd="0" destOrd="0" presId="urn:microsoft.com/office/officeart/2011/layout/TabList"/>
    <dgm:cxn modelId="{38C6E642-486C-4C66-8DB7-D3E69AD48849}" type="presOf" srcId="{8356A57A-D52B-49FF-A44E-DAF2B01C51D1}" destId="{5FD23DC2-4A90-42F8-88B2-2F949EE92DDC}" srcOrd="0" destOrd="0" presId="urn:microsoft.com/office/officeart/2011/layout/TabList"/>
    <dgm:cxn modelId="{1AC74869-C7B0-49A6-9B7E-EBB465DDAD50}" srcId="{FE53BB3A-8CD7-402F-8E62-FEE36714EB3C}" destId="{7732604C-EEF9-48EC-BDC1-1343765710EE}" srcOrd="0" destOrd="0" parTransId="{AF0FE3FA-4DAC-4FC2-A064-9EC0760163AA}" sibTransId="{1C68B55E-26D9-4BBF-83F5-F43723E12C9C}"/>
    <dgm:cxn modelId="{672F3D6C-444F-44CD-835D-3DEBB64C6AEC}" srcId="{81F0F16D-9C5D-4DAF-82A0-BA49A6BD996D}" destId="{4C122912-1EDA-4ABD-BA83-4D9DEAD8BD59}" srcOrd="1" destOrd="0" parTransId="{13F11CBF-D7DB-4BCD-AF6E-844FCFDBF1C8}" sibTransId="{31D6CD6F-925B-499F-9A46-477697DF7DA4}"/>
    <dgm:cxn modelId="{4AA5C274-D889-43A4-818D-C16990670014}" type="presOf" srcId="{4C122912-1EDA-4ABD-BA83-4D9DEAD8BD59}" destId="{45B13E0A-CB4F-4C75-ADF9-0828AAA4D0B9}" srcOrd="0" destOrd="0" presId="urn:microsoft.com/office/officeart/2011/layout/TabList"/>
    <dgm:cxn modelId="{4DAB8156-33E7-49BF-AA4C-9DBE539A88B3}" srcId="{81F0F16D-9C5D-4DAF-82A0-BA49A6BD996D}" destId="{82A4E4C8-4E66-4523-A780-51442E8B60E7}" srcOrd="0" destOrd="0" parTransId="{45B1C771-249B-4847-A2BE-97E8889C3C8B}" sibTransId="{0C2B7CAE-B79D-4CF2-A937-DBCA2DAAAD31}"/>
    <dgm:cxn modelId="{A6D98E7A-4003-4250-8E8B-D5FE81165B9E}" srcId="{82A4E4C8-4E66-4523-A780-51442E8B60E7}" destId="{928D0FFC-702F-4D5A-8FD8-B99E4B6B2FC8}" srcOrd="0" destOrd="0" parTransId="{9DEEB23A-006D-4C5C-A352-2A0708A5B067}" sibTransId="{80D0AE99-94C6-414B-A0EE-B29852DBA477}"/>
    <dgm:cxn modelId="{0F0E1E8A-71D7-4759-83B5-138AF179AD9B}" srcId="{81F0F16D-9C5D-4DAF-82A0-BA49A6BD996D}" destId="{DCC080F9-1A3C-4094-89EA-B4F5CE35CEC8}" srcOrd="3" destOrd="0" parTransId="{ECCA9618-F406-4856-BCD4-19D54AA0C1A3}" sibTransId="{9C4E4948-2300-4311-9AA2-7E8988FAE4A7}"/>
    <dgm:cxn modelId="{D8A5439D-8BDF-489A-87A8-82CD94A4425A}" type="presOf" srcId="{82A4E4C8-4E66-4523-A780-51442E8B60E7}" destId="{6B840567-403C-42BA-9EDD-34AF849EFEBE}" srcOrd="0" destOrd="0" presId="urn:microsoft.com/office/officeart/2011/layout/TabList"/>
    <dgm:cxn modelId="{1976E9B5-AC36-4798-8309-9C0A4E380B3E}" type="presOf" srcId="{928D0FFC-702F-4D5A-8FD8-B99E4B6B2FC8}" destId="{8D26BCDB-8A3B-43DB-883E-31FBEEF32FFF}" srcOrd="0" destOrd="0" presId="urn:microsoft.com/office/officeart/2011/layout/TabList"/>
    <dgm:cxn modelId="{A55270BB-EF68-46CB-B84C-9B2E98B07C05}" srcId="{9E2717BB-29A4-49F7-BBE3-228D549A6CAE}" destId="{F6D0B07B-613B-4AC5-8EDB-FB6EB0659499}" srcOrd="0" destOrd="0" parTransId="{2249DDA3-A7CA-4B46-90F3-6A18D20A25E5}" sibTransId="{96E08493-68EE-4B4C-AED3-2F6CDBE552F4}"/>
    <dgm:cxn modelId="{803EE9BB-0150-4A44-93E6-FDA787F46967}" srcId="{4C122912-1EDA-4ABD-BA83-4D9DEAD8BD59}" destId="{8356A57A-D52B-49FF-A44E-DAF2B01C51D1}" srcOrd="0" destOrd="0" parTransId="{D3F02179-D971-4249-BDB3-81E5C624EAB7}" sibTransId="{5D3DA995-88A1-451E-8614-EE266ECC2A8E}"/>
    <dgm:cxn modelId="{59C833DB-9C59-4C5D-9170-6CFA58ACD12C}" srcId="{DCC080F9-1A3C-4094-89EA-B4F5CE35CEC8}" destId="{2AFA4D87-70E0-4512-9F76-E696AD889F96}" srcOrd="0" destOrd="0" parTransId="{66E1BBDB-10BC-453E-93A6-58804074BBE2}" sibTransId="{9646BD4E-5A4E-4659-A380-374103C2E3BB}"/>
    <dgm:cxn modelId="{CE4A11DD-545D-4B7A-A3B6-AE9FD7BF36CC}" srcId="{81F0F16D-9C5D-4DAF-82A0-BA49A6BD996D}" destId="{9E2717BB-29A4-49F7-BBE3-228D549A6CAE}" srcOrd="2" destOrd="0" parTransId="{340043D8-00BF-4D54-BE8B-874425312EDC}" sibTransId="{48351EE4-A296-4986-B358-D1C0DC166722}"/>
    <dgm:cxn modelId="{4D66FFE4-68BC-4B3F-8C89-2103676B37CD}" type="presOf" srcId="{81F0F16D-9C5D-4DAF-82A0-BA49A6BD996D}" destId="{B82216C4-7F52-4C24-B366-FC772BF93405}" srcOrd="0" destOrd="0" presId="urn:microsoft.com/office/officeart/2011/layout/TabList"/>
    <dgm:cxn modelId="{D857F9F3-571D-42BC-86B1-BB3C71AF4EC4}" type="presOf" srcId="{DCC080F9-1A3C-4094-89EA-B4F5CE35CEC8}" destId="{DF7915AA-4A58-461C-B218-19A552EE3239}" srcOrd="0" destOrd="0" presId="urn:microsoft.com/office/officeart/2011/layout/TabList"/>
    <dgm:cxn modelId="{7F3912A7-0414-4B30-8C02-71E90E3B1263}" type="presParOf" srcId="{B82216C4-7F52-4C24-B366-FC772BF93405}" destId="{8605B80F-BC79-43CB-AEAB-7AE5EC300BE9}" srcOrd="0" destOrd="0" presId="urn:microsoft.com/office/officeart/2011/layout/TabList"/>
    <dgm:cxn modelId="{BFCE71FD-FC57-41C5-8980-773592C6B705}" type="presParOf" srcId="{8605B80F-BC79-43CB-AEAB-7AE5EC300BE9}" destId="{8D26BCDB-8A3B-43DB-883E-31FBEEF32FFF}" srcOrd="0" destOrd="0" presId="urn:microsoft.com/office/officeart/2011/layout/TabList"/>
    <dgm:cxn modelId="{5B7006AE-8318-4090-9FE7-B012516FC2E3}" type="presParOf" srcId="{8605B80F-BC79-43CB-AEAB-7AE5EC300BE9}" destId="{6B840567-403C-42BA-9EDD-34AF849EFEBE}" srcOrd="1" destOrd="0" presId="urn:microsoft.com/office/officeart/2011/layout/TabList"/>
    <dgm:cxn modelId="{A665C71F-0CF1-4715-BF3A-F7FFE0CE179E}" type="presParOf" srcId="{8605B80F-BC79-43CB-AEAB-7AE5EC300BE9}" destId="{97FD7F75-5D96-402E-BAF3-9DF89AA9572E}" srcOrd="2" destOrd="0" presId="urn:microsoft.com/office/officeart/2011/layout/TabList"/>
    <dgm:cxn modelId="{F3F6B897-7F16-4CF2-B387-88AB3B176FFA}" type="presParOf" srcId="{B82216C4-7F52-4C24-B366-FC772BF93405}" destId="{746656AF-6FD0-4742-A807-B69D6026E245}" srcOrd="1" destOrd="0" presId="urn:microsoft.com/office/officeart/2011/layout/TabList"/>
    <dgm:cxn modelId="{B5BE4681-AA2B-41CE-85AA-33A46A3BE13E}" type="presParOf" srcId="{B82216C4-7F52-4C24-B366-FC772BF93405}" destId="{28CB5767-FD9C-40FE-B02A-7A0D6321FF76}" srcOrd="2" destOrd="0" presId="urn:microsoft.com/office/officeart/2011/layout/TabList"/>
    <dgm:cxn modelId="{FBBE8D2A-477F-4436-BCC0-A5A2F09E7BBA}" type="presParOf" srcId="{28CB5767-FD9C-40FE-B02A-7A0D6321FF76}" destId="{5FD23DC2-4A90-42F8-88B2-2F949EE92DDC}" srcOrd="0" destOrd="0" presId="urn:microsoft.com/office/officeart/2011/layout/TabList"/>
    <dgm:cxn modelId="{BC1F44B5-DCEA-429C-BCBD-15BDBFC017A3}" type="presParOf" srcId="{28CB5767-FD9C-40FE-B02A-7A0D6321FF76}" destId="{45B13E0A-CB4F-4C75-ADF9-0828AAA4D0B9}" srcOrd="1" destOrd="0" presId="urn:microsoft.com/office/officeart/2011/layout/TabList"/>
    <dgm:cxn modelId="{66881BCE-8F75-4140-B168-2D805B3B78DE}" type="presParOf" srcId="{28CB5767-FD9C-40FE-B02A-7A0D6321FF76}" destId="{BFAE3204-37EA-4D5A-96C7-EC512869EBBA}" srcOrd="2" destOrd="0" presId="urn:microsoft.com/office/officeart/2011/layout/TabList"/>
    <dgm:cxn modelId="{5B587891-857B-43D1-9AA2-33AB59F4876C}" type="presParOf" srcId="{B82216C4-7F52-4C24-B366-FC772BF93405}" destId="{4F329EB2-39E0-410B-ABEF-8E735315112F}" srcOrd="3" destOrd="0" presId="urn:microsoft.com/office/officeart/2011/layout/TabList"/>
    <dgm:cxn modelId="{D8CC4179-72A8-4954-A839-3377582151B7}" type="presParOf" srcId="{B82216C4-7F52-4C24-B366-FC772BF93405}" destId="{C65970C6-1484-4D2A-8FCC-AEEE29A008C6}" srcOrd="4" destOrd="0" presId="urn:microsoft.com/office/officeart/2011/layout/TabList"/>
    <dgm:cxn modelId="{D83D2FEC-0420-4AA0-9CCC-E838500E4246}" type="presParOf" srcId="{C65970C6-1484-4D2A-8FCC-AEEE29A008C6}" destId="{BA5A72E7-1412-4CC5-9358-B338C2509841}" srcOrd="0" destOrd="0" presId="urn:microsoft.com/office/officeart/2011/layout/TabList"/>
    <dgm:cxn modelId="{F9038417-E463-4677-BE84-C89DAE537B9A}" type="presParOf" srcId="{C65970C6-1484-4D2A-8FCC-AEEE29A008C6}" destId="{9B4ABBFE-DF92-45B6-9E85-35C6DB6453FF}" srcOrd="1" destOrd="0" presId="urn:microsoft.com/office/officeart/2011/layout/TabList"/>
    <dgm:cxn modelId="{4D39F0CA-0CD8-445F-B6FB-052EF5A54E8E}" type="presParOf" srcId="{C65970C6-1484-4D2A-8FCC-AEEE29A008C6}" destId="{0E79754A-EE4D-402B-9DDB-569BE037FB2D}" srcOrd="2" destOrd="0" presId="urn:microsoft.com/office/officeart/2011/layout/TabList"/>
    <dgm:cxn modelId="{9A8A3EAC-57B9-4DB9-93E1-B195DBCF193B}" type="presParOf" srcId="{B82216C4-7F52-4C24-B366-FC772BF93405}" destId="{FE300C81-9832-4B09-8D8F-4374F7143090}" srcOrd="5" destOrd="0" presId="urn:microsoft.com/office/officeart/2011/layout/TabList"/>
    <dgm:cxn modelId="{D36EFE58-782C-4599-96C0-29396BF3F966}" type="presParOf" srcId="{B82216C4-7F52-4C24-B366-FC772BF93405}" destId="{D8CC38B2-2DA6-4F86-AC01-F5C7B31FF0BC}" srcOrd="6" destOrd="0" presId="urn:microsoft.com/office/officeart/2011/layout/TabList"/>
    <dgm:cxn modelId="{5A550CBD-CC54-4898-AB6C-0850C1CD3A0D}" type="presParOf" srcId="{D8CC38B2-2DA6-4F86-AC01-F5C7B31FF0BC}" destId="{E804FFBF-305A-43CD-A829-41E9CAEFE162}" srcOrd="0" destOrd="0" presId="urn:microsoft.com/office/officeart/2011/layout/TabList"/>
    <dgm:cxn modelId="{380E6BFE-BDB8-4FD7-84D9-BCAF28F1941E}" type="presParOf" srcId="{D8CC38B2-2DA6-4F86-AC01-F5C7B31FF0BC}" destId="{DF7915AA-4A58-461C-B218-19A552EE3239}" srcOrd="1" destOrd="0" presId="urn:microsoft.com/office/officeart/2011/layout/TabList"/>
    <dgm:cxn modelId="{61C448C0-A8AB-4DD3-8669-EB7DC39145A7}" type="presParOf" srcId="{D8CC38B2-2DA6-4F86-AC01-F5C7B31FF0BC}" destId="{7F015612-8F36-4B3E-85A6-B3FE5F405B73}" srcOrd="2" destOrd="0" presId="urn:microsoft.com/office/officeart/2011/layout/TabList"/>
    <dgm:cxn modelId="{F7E73430-DD47-465E-BD80-935A170A208B}" type="presParOf" srcId="{B82216C4-7F52-4C24-B366-FC772BF93405}" destId="{F9ACF656-8EE9-464A-9479-B0AD56DFC73C}" srcOrd="7" destOrd="0" presId="urn:microsoft.com/office/officeart/2011/layout/TabList"/>
    <dgm:cxn modelId="{BF0789DE-0C74-428E-B5AE-BE258C8E3AAC}" type="presParOf" srcId="{B82216C4-7F52-4C24-B366-FC772BF93405}" destId="{1ED5F159-4FF6-47FE-AE05-3698E5905B04}" srcOrd="8" destOrd="0" presId="urn:microsoft.com/office/officeart/2011/layout/TabList"/>
    <dgm:cxn modelId="{19C0250C-464A-4B16-BCE8-1B483824224B}" type="presParOf" srcId="{1ED5F159-4FF6-47FE-AE05-3698E5905B04}" destId="{1C7F5A3C-D1A9-49A6-A83B-386A34312E15}" srcOrd="0" destOrd="0" presId="urn:microsoft.com/office/officeart/2011/layout/TabList"/>
    <dgm:cxn modelId="{4CAD632C-9AAB-4450-9E5D-69DB4D8E5EA2}" type="presParOf" srcId="{1ED5F159-4FF6-47FE-AE05-3698E5905B04}" destId="{1CF31715-7CAA-482E-B222-A4806A6F6E40}" srcOrd="1" destOrd="0" presId="urn:microsoft.com/office/officeart/2011/layout/TabList"/>
    <dgm:cxn modelId="{60D68BED-8C75-4343-B794-1F1B382D0999}" type="presParOf" srcId="{1ED5F159-4FF6-47FE-AE05-3698E5905B04}" destId="{4F7DB1EB-05E8-4CAE-8E8B-FEE81B321048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63D8B2-FEAC-449C-B33F-AD014F985204}">
      <dsp:nvSpPr>
        <dsp:cNvPr id="0" name=""/>
        <dsp:cNvSpPr/>
      </dsp:nvSpPr>
      <dsp:spPr>
        <a:xfrm>
          <a:off x="0" y="79002"/>
          <a:ext cx="10515600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200" b="0" i="0" u="none" strike="noStrike" kern="1200" baseline="0">
              <a:latin typeface="Gilam Book"/>
            </a:rPr>
            <a:t>Menggunakan kata arkais</a:t>
          </a:r>
          <a:endParaRPr lang="id-ID" sz="3200" kern="1200" dirty="0"/>
        </a:p>
      </dsp:txBody>
      <dsp:txXfrm>
        <a:off x="37467" y="116469"/>
        <a:ext cx="10440666" cy="692586"/>
      </dsp:txXfrm>
    </dsp:sp>
    <dsp:sp modelId="{B8C165AD-FD68-4D2E-A824-1A4DCAA01380}">
      <dsp:nvSpPr>
        <dsp:cNvPr id="0" name=""/>
        <dsp:cNvSpPr/>
      </dsp:nvSpPr>
      <dsp:spPr>
        <a:xfrm>
          <a:off x="0" y="938682"/>
          <a:ext cx="10515600" cy="767520"/>
        </a:xfrm>
        <a:prstGeom prst="round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200" b="0" i="0" u="none" strike="noStrike" kern="1200" baseline="0">
              <a:latin typeface="Gilam Book"/>
            </a:rPr>
            <a:t>Bersifat istanasentris</a:t>
          </a:r>
          <a:endParaRPr lang="id-ID" sz="3200" kern="1200" dirty="0"/>
        </a:p>
      </dsp:txBody>
      <dsp:txXfrm>
        <a:off x="37467" y="976149"/>
        <a:ext cx="10440666" cy="692586"/>
      </dsp:txXfrm>
    </dsp:sp>
    <dsp:sp modelId="{7B1BBD0B-DEDF-4B5B-A8FF-D9B16B271764}">
      <dsp:nvSpPr>
        <dsp:cNvPr id="0" name=""/>
        <dsp:cNvSpPr/>
      </dsp:nvSpPr>
      <dsp:spPr>
        <a:xfrm>
          <a:off x="0" y="1798362"/>
          <a:ext cx="10515600" cy="767520"/>
        </a:xfrm>
        <a:prstGeom prst="roundRect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200" b="0" i="0" u="none" strike="noStrike" kern="1200" baseline="0">
              <a:latin typeface="Gilam Book"/>
            </a:rPr>
            <a:t>Tokoh cerita dikisahkan memiliki kesaktian</a:t>
          </a:r>
          <a:endParaRPr lang="id-ID" sz="3200" kern="1200" dirty="0"/>
        </a:p>
      </dsp:txBody>
      <dsp:txXfrm>
        <a:off x="37467" y="1835829"/>
        <a:ext cx="10440666" cy="692586"/>
      </dsp:txXfrm>
    </dsp:sp>
    <dsp:sp modelId="{10A51B84-4417-44C1-8A94-FD83ADD25F95}">
      <dsp:nvSpPr>
        <dsp:cNvPr id="0" name=""/>
        <dsp:cNvSpPr/>
      </dsp:nvSpPr>
      <dsp:spPr>
        <a:xfrm>
          <a:off x="0" y="2658043"/>
          <a:ext cx="10515600" cy="767520"/>
        </a:xfrm>
        <a:prstGeom prst="round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200" b="0" i="0" u="none" strike="noStrike" kern="1200" baseline="0">
              <a:latin typeface="Gilam Book"/>
            </a:rPr>
            <a:t>Dalam penceritaannya terdapat hal yang mustahil</a:t>
          </a:r>
          <a:endParaRPr lang="id-ID" sz="3200" kern="1200" dirty="0"/>
        </a:p>
      </dsp:txBody>
      <dsp:txXfrm>
        <a:off x="37467" y="2695510"/>
        <a:ext cx="10440666" cy="692586"/>
      </dsp:txXfrm>
    </dsp:sp>
    <dsp:sp modelId="{66066A05-4C08-4A91-AEF7-CAF5C16E4C20}">
      <dsp:nvSpPr>
        <dsp:cNvPr id="0" name=""/>
        <dsp:cNvSpPr/>
      </dsp:nvSpPr>
      <dsp:spPr>
        <a:xfrm>
          <a:off x="0" y="3517723"/>
          <a:ext cx="10515600" cy="767520"/>
        </a:xfrm>
        <a:prstGeom prst="roundRect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200" b="0" i="0" u="none" strike="noStrike" kern="1200" baseline="0" dirty="0">
              <a:latin typeface="Gilam Book"/>
            </a:rPr>
            <a:t>Anonim atau tidak diketahui siapa pengarangnya</a:t>
          </a:r>
          <a:endParaRPr lang="id-ID" sz="3200" kern="1200" dirty="0"/>
        </a:p>
      </dsp:txBody>
      <dsp:txXfrm>
        <a:off x="37467" y="3555190"/>
        <a:ext cx="10440666" cy="692586"/>
      </dsp:txXfrm>
    </dsp:sp>
    <dsp:sp modelId="{3B8DB01B-AA49-4993-8859-1B60D3C126F4}">
      <dsp:nvSpPr>
        <dsp:cNvPr id="0" name=""/>
        <dsp:cNvSpPr/>
      </dsp:nvSpPr>
      <dsp:spPr>
        <a:xfrm>
          <a:off x="0" y="4377403"/>
          <a:ext cx="10515600" cy="76752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200" b="0" i="0" u="none" strike="noStrike" kern="1200" baseline="0" dirty="0">
              <a:latin typeface="Gilam Book"/>
            </a:rPr>
            <a:t>Akhir cerita bahagia</a:t>
          </a:r>
          <a:endParaRPr lang="id-ID" sz="3200" kern="1200" dirty="0"/>
        </a:p>
      </dsp:txBody>
      <dsp:txXfrm>
        <a:off x="37467" y="4414870"/>
        <a:ext cx="10440666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718097-F114-4AD3-A935-949A3ACD4729}">
      <dsp:nvSpPr>
        <dsp:cNvPr id="0" name=""/>
        <dsp:cNvSpPr/>
      </dsp:nvSpPr>
      <dsp:spPr>
        <a:xfrm>
          <a:off x="207272" y="542268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 dirty="0">
              <a:solidFill>
                <a:srgbClr val="000000"/>
              </a:solidFill>
              <a:latin typeface="Gilam Book"/>
            </a:rPr>
            <a:t>Tema dengan ide dasar yang mendasari cerita. </a:t>
          </a:r>
          <a:endParaRPr lang="id-ID" sz="2400" kern="1200" dirty="0"/>
        </a:p>
      </dsp:txBody>
      <dsp:txXfrm>
        <a:off x="207272" y="542268"/>
        <a:ext cx="4943975" cy="1544992"/>
      </dsp:txXfrm>
    </dsp:sp>
    <dsp:sp modelId="{8D9D171B-E86E-48A4-AB80-B2F2391A922E}">
      <dsp:nvSpPr>
        <dsp:cNvPr id="0" name=""/>
        <dsp:cNvSpPr/>
      </dsp:nvSpPr>
      <dsp:spPr>
        <a:xfrm>
          <a:off x="0" y="319103"/>
          <a:ext cx="1081494" cy="16222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D8AD9-FA45-45F4-B1A2-1675B5E634A2}">
      <dsp:nvSpPr>
        <dsp:cNvPr id="0" name=""/>
        <dsp:cNvSpPr/>
      </dsp:nvSpPr>
      <dsp:spPr>
        <a:xfrm>
          <a:off x="5570351" y="542268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 dirty="0">
              <a:solidFill>
                <a:srgbClr val="000000"/>
              </a:solidFill>
              <a:latin typeface="Gilam Book"/>
            </a:rPr>
            <a:t>Tokoh atau pelaku yang memiliki sifat atau watak sebagaimana orang pada umumnya. </a:t>
          </a:r>
          <a:endParaRPr lang="id-ID" sz="2400" kern="1200" dirty="0"/>
        </a:p>
      </dsp:txBody>
      <dsp:txXfrm>
        <a:off x="5570351" y="542268"/>
        <a:ext cx="4943975" cy="1544992"/>
      </dsp:txXfrm>
    </dsp:sp>
    <dsp:sp modelId="{C584EF7B-63D2-4A24-837F-330A5C0531AD}">
      <dsp:nvSpPr>
        <dsp:cNvPr id="0" name=""/>
        <dsp:cNvSpPr/>
      </dsp:nvSpPr>
      <dsp:spPr>
        <a:xfrm>
          <a:off x="5364352" y="319103"/>
          <a:ext cx="1081494" cy="16222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367170-832D-4A78-9CD8-FF92CE66B9C8}">
      <dsp:nvSpPr>
        <dsp:cNvPr id="0" name=""/>
        <dsp:cNvSpPr/>
      </dsp:nvSpPr>
      <dsp:spPr>
        <a:xfrm>
          <a:off x="2888811" y="2487242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 dirty="0">
              <a:solidFill>
                <a:srgbClr val="000000"/>
              </a:solidFill>
              <a:latin typeface="Gilam Book"/>
            </a:rPr>
            <a:t>Penokohan, yaitu cara pengarang menggambarkan watak tokoh</a:t>
          </a:r>
          <a:r>
            <a:rPr lang="en-GB" sz="2400" b="0" i="0" u="none" strike="noStrike" kern="1200" baseline="0" dirty="0">
              <a:solidFill>
                <a:srgbClr val="000000"/>
              </a:solidFill>
              <a:latin typeface="Gilam Book"/>
            </a:rPr>
            <a:t>.</a:t>
          </a:r>
          <a:endParaRPr lang="id-ID" sz="2400" kern="1200" dirty="0"/>
        </a:p>
      </dsp:txBody>
      <dsp:txXfrm>
        <a:off x="2888811" y="2487242"/>
        <a:ext cx="4943975" cy="1544992"/>
      </dsp:txXfrm>
    </dsp:sp>
    <dsp:sp modelId="{0BE12A4C-AF50-46D2-B32A-B0DDD2E7B4ED}">
      <dsp:nvSpPr>
        <dsp:cNvPr id="0" name=""/>
        <dsp:cNvSpPr/>
      </dsp:nvSpPr>
      <dsp:spPr>
        <a:xfrm>
          <a:off x="2682812" y="2264076"/>
          <a:ext cx="1081494" cy="16222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786D68-51E6-4F6F-AB38-AB765E9B3388}">
      <dsp:nvSpPr>
        <dsp:cNvPr id="0" name=""/>
        <dsp:cNvSpPr/>
      </dsp:nvSpPr>
      <dsp:spPr>
        <a:xfrm>
          <a:off x="207272" y="542268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b="0" i="0" u="none" strike="noStrike" kern="1200" baseline="0" dirty="0">
              <a:solidFill>
                <a:srgbClr val="000000"/>
              </a:solidFill>
              <a:latin typeface="Gilam Book"/>
            </a:rPr>
            <a:t>Alur, yaitu jalan cerita yang disusun berdasarkan sebab dan akibat </a:t>
          </a:r>
          <a:endParaRPr lang="id-ID" sz="1900" kern="1200" dirty="0"/>
        </a:p>
      </dsp:txBody>
      <dsp:txXfrm>
        <a:off x="207272" y="542268"/>
        <a:ext cx="4943975" cy="1544992"/>
      </dsp:txXfrm>
    </dsp:sp>
    <dsp:sp modelId="{4F7EB578-41E2-4BDC-8CFD-6432C436FC71}">
      <dsp:nvSpPr>
        <dsp:cNvPr id="0" name=""/>
        <dsp:cNvSpPr/>
      </dsp:nvSpPr>
      <dsp:spPr>
        <a:xfrm>
          <a:off x="1273" y="319103"/>
          <a:ext cx="1081494" cy="16222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65A835-B4CE-4F82-8060-8C3BD3592790}">
      <dsp:nvSpPr>
        <dsp:cNvPr id="0" name=""/>
        <dsp:cNvSpPr/>
      </dsp:nvSpPr>
      <dsp:spPr>
        <a:xfrm>
          <a:off x="5570351" y="542268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b="0" i="0" u="none" strike="noStrike" kern="1200" baseline="0" dirty="0">
              <a:solidFill>
                <a:srgbClr val="000000"/>
              </a:solidFill>
              <a:latin typeface="Gilam Book"/>
            </a:rPr>
            <a:t>Latar berupa waktu, tempat, dan suasana dalam cerita </a:t>
          </a:r>
          <a:endParaRPr lang="id-ID" sz="1900" kern="1200" dirty="0"/>
        </a:p>
      </dsp:txBody>
      <dsp:txXfrm>
        <a:off x="5570351" y="542268"/>
        <a:ext cx="4943975" cy="1544992"/>
      </dsp:txXfrm>
    </dsp:sp>
    <dsp:sp modelId="{6E544CED-BEEB-4D99-9291-5BD3CF7AD24E}">
      <dsp:nvSpPr>
        <dsp:cNvPr id="0" name=""/>
        <dsp:cNvSpPr/>
      </dsp:nvSpPr>
      <dsp:spPr>
        <a:xfrm>
          <a:off x="5364352" y="319103"/>
          <a:ext cx="1081494" cy="16222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E956E1-E070-4542-ACA7-33F2C8CD5943}">
      <dsp:nvSpPr>
        <dsp:cNvPr id="0" name=""/>
        <dsp:cNvSpPr/>
      </dsp:nvSpPr>
      <dsp:spPr>
        <a:xfrm>
          <a:off x="207272" y="2487242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b="0" i="0" u="none" strike="noStrike" kern="1200" baseline="0" dirty="0">
              <a:solidFill>
                <a:srgbClr val="000000"/>
              </a:solidFill>
              <a:latin typeface="Gilam Book"/>
            </a:rPr>
            <a:t>Sudut pandang atau posisi pengarang dalam cerita. Pada hikayat, sudut pandang yang digunakan lazimnya adalah orang ketiga serba tahu. </a:t>
          </a:r>
          <a:endParaRPr lang="id-ID" sz="1900" kern="1200" dirty="0"/>
        </a:p>
      </dsp:txBody>
      <dsp:txXfrm>
        <a:off x="207272" y="2487242"/>
        <a:ext cx="4943975" cy="1544992"/>
      </dsp:txXfrm>
    </dsp:sp>
    <dsp:sp modelId="{B9132F03-8416-42B8-AA7D-B350FEB6DA5F}">
      <dsp:nvSpPr>
        <dsp:cNvPr id="0" name=""/>
        <dsp:cNvSpPr/>
      </dsp:nvSpPr>
      <dsp:spPr>
        <a:xfrm>
          <a:off x="1273" y="2264076"/>
          <a:ext cx="1081494" cy="16222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1B55BF-7814-4F1E-89B5-7290061B0054}">
      <dsp:nvSpPr>
        <dsp:cNvPr id="0" name=""/>
        <dsp:cNvSpPr/>
      </dsp:nvSpPr>
      <dsp:spPr>
        <a:xfrm>
          <a:off x="5570351" y="2487242"/>
          <a:ext cx="4943975" cy="154499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6475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b="0" i="0" u="none" strike="noStrike" kern="1200" baseline="0">
              <a:solidFill>
                <a:srgbClr val="000000"/>
              </a:solidFill>
              <a:latin typeface="Gilam Book"/>
            </a:rPr>
            <a:t>Amanat, yaitu pesan tersirat yang terdapat dalam hikayat. </a:t>
          </a:r>
          <a:endParaRPr lang="id-ID" sz="1900" kern="1200" dirty="0"/>
        </a:p>
      </dsp:txBody>
      <dsp:txXfrm>
        <a:off x="5570351" y="2487242"/>
        <a:ext cx="4943975" cy="1544992"/>
      </dsp:txXfrm>
    </dsp:sp>
    <dsp:sp modelId="{E4BE2617-7638-4C14-9A03-97066BAE353B}">
      <dsp:nvSpPr>
        <dsp:cNvPr id="0" name=""/>
        <dsp:cNvSpPr/>
      </dsp:nvSpPr>
      <dsp:spPr>
        <a:xfrm>
          <a:off x="5364352" y="2264076"/>
          <a:ext cx="1081494" cy="162224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7DB1EB-05E8-4CAE-8E8B-FEE81B321048}">
      <dsp:nvSpPr>
        <dsp:cNvPr id="0" name=""/>
        <dsp:cNvSpPr/>
      </dsp:nvSpPr>
      <dsp:spPr>
        <a:xfrm>
          <a:off x="0" y="4635065"/>
          <a:ext cx="1070127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015612-8F36-4B3E-85A6-B3FE5F405B73}">
      <dsp:nvSpPr>
        <dsp:cNvPr id="0" name=""/>
        <dsp:cNvSpPr/>
      </dsp:nvSpPr>
      <dsp:spPr>
        <a:xfrm>
          <a:off x="0" y="3699795"/>
          <a:ext cx="1070127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79754A-EE4D-402B-9DDB-569BE037FB2D}">
      <dsp:nvSpPr>
        <dsp:cNvPr id="0" name=""/>
        <dsp:cNvSpPr/>
      </dsp:nvSpPr>
      <dsp:spPr>
        <a:xfrm>
          <a:off x="0" y="2764525"/>
          <a:ext cx="1070127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AE3204-37EA-4D5A-96C7-EC512869EBBA}">
      <dsp:nvSpPr>
        <dsp:cNvPr id="0" name=""/>
        <dsp:cNvSpPr/>
      </dsp:nvSpPr>
      <dsp:spPr>
        <a:xfrm>
          <a:off x="0" y="1829255"/>
          <a:ext cx="1070127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D7F75-5D96-402E-BAF3-9DF89AA9572E}">
      <dsp:nvSpPr>
        <dsp:cNvPr id="0" name=""/>
        <dsp:cNvSpPr/>
      </dsp:nvSpPr>
      <dsp:spPr>
        <a:xfrm>
          <a:off x="0" y="893984"/>
          <a:ext cx="1070127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26BCDB-8A3B-43DB-883E-31FBEEF32FFF}">
      <dsp:nvSpPr>
        <dsp:cNvPr id="0" name=""/>
        <dsp:cNvSpPr/>
      </dsp:nvSpPr>
      <dsp:spPr>
        <a:xfrm>
          <a:off x="2782330" y="3251"/>
          <a:ext cx="7918939" cy="8907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u="none" strike="noStrike" kern="1200" baseline="0" dirty="0">
              <a:latin typeface="Gilam Book"/>
            </a:rPr>
            <a:t> </a:t>
          </a:r>
          <a:r>
            <a:rPr lang="id-ID" sz="2000" b="0" i="0" u="none" strike="noStrike" kern="1200" baseline="0" dirty="0">
              <a:latin typeface="Gilam Book"/>
            </a:rPr>
            <a:t>nilai yang berkaitan dengan baik buruknya tokoh</a:t>
          </a:r>
          <a:endParaRPr lang="id-ID" sz="2000" kern="1200" dirty="0"/>
        </a:p>
      </dsp:txBody>
      <dsp:txXfrm>
        <a:off x="2782330" y="3251"/>
        <a:ext cx="7918939" cy="890733"/>
      </dsp:txXfrm>
    </dsp:sp>
    <dsp:sp modelId="{6B840567-403C-42BA-9EDD-34AF849EFEBE}">
      <dsp:nvSpPr>
        <dsp:cNvPr id="0" name=""/>
        <dsp:cNvSpPr/>
      </dsp:nvSpPr>
      <dsp:spPr>
        <a:xfrm>
          <a:off x="0" y="3251"/>
          <a:ext cx="2782330" cy="89073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>
              <a:latin typeface="Gilam Book"/>
            </a:rPr>
            <a:t>Nilai moral</a:t>
          </a:r>
          <a:endParaRPr lang="id-ID" sz="2400" kern="1200" dirty="0"/>
        </a:p>
      </dsp:txBody>
      <dsp:txXfrm>
        <a:off x="43490" y="46741"/>
        <a:ext cx="2695350" cy="847243"/>
      </dsp:txXfrm>
    </dsp:sp>
    <dsp:sp modelId="{5FD23DC2-4A90-42F8-88B2-2F949EE92DDC}">
      <dsp:nvSpPr>
        <dsp:cNvPr id="0" name=""/>
        <dsp:cNvSpPr/>
      </dsp:nvSpPr>
      <dsp:spPr>
        <a:xfrm>
          <a:off x="2782330" y="938521"/>
          <a:ext cx="7918939" cy="8907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u="none" strike="noStrike" kern="1200" baseline="0" dirty="0">
              <a:latin typeface="Gilam Book"/>
            </a:rPr>
            <a:t> </a:t>
          </a:r>
          <a:r>
            <a:rPr lang="id-ID" sz="2000" b="0" i="0" u="none" strike="noStrike" kern="1200" baseline="0" dirty="0">
              <a:latin typeface="Gilam Book"/>
            </a:rPr>
            <a:t>nilai yang berkaitan dengan sikap tokoh dalam hubungannya dengan tokoh lain</a:t>
          </a:r>
          <a:endParaRPr lang="id-ID" sz="2000" kern="1200" dirty="0"/>
        </a:p>
      </dsp:txBody>
      <dsp:txXfrm>
        <a:off x="2782330" y="938521"/>
        <a:ext cx="7918939" cy="890733"/>
      </dsp:txXfrm>
    </dsp:sp>
    <dsp:sp modelId="{45B13E0A-CB4F-4C75-ADF9-0828AAA4D0B9}">
      <dsp:nvSpPr>
        <dsp:cNvPr id="0" name=""/>
        <dsp:cNvSpPr/>
      </dsp:nvSpPr>
      <dsp:spPr>
        <a:xfrm>
          <a:off x="0" y="938521"/>
          <a:ext cx="2782330" cy="89073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>
              <a:latin typeface="Gilam Book"/>
            </a:rPr>
            <a:t>Nilai sosial</a:t>
          </a:r>
          <a:endParaRPr lang="id-ID" sz="2400" kern="1200" dirty="0"/>
        </a:p>
      </dsp:txBody>
      <dsp:txXfrm>
        <a:off x="43490" y="982011"/>
        <a:ext cx="2695350" cy="847243"/>
      </dsp:txXfrm>
    </dsp:sp>
    <dsp:sp modelId="{BA5A72E7-1412-4CC5-9358-B338C2509841}">
      <dsp:nvSpPr>
        <dsp:cNvPr id="0" name=""/>
        <dsp:cNvSpPr/>
      </dsp:nvSpPr>
      <dsp:spPr>
        <a:xfrm>
          <a:off x="2782330" y="1873791"/>
          <a:ext cx="7918939" cy="8907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u="none" strike="noStrike" kern="1200" baseline="0" dirty="0">
              <a:latin typeface="Gilam Book"/>
            </a:rPr>
            <a:t> </a:t>
          </a:r>
          <a:r>
            <a:rPr lang="id-ID" sz="2000" b="0" i="0" u="none" strike="noStrike" kern="1200" baseline="0" dirty="0">
              <a:latin typeface="Gilam Book"/>
            </a:rPr>
            <a:t>nilai yang berhubungan dengan hubungan manusia dengan Tuhan</a:t>
          </a:r>
          <a:endParaRPr lang="id-ID" sz="2000" kern="1200" dirty="0"/>
        </a:p>
      </dsp:txBody>
      <dsp:txXfrm>
        <a:off x="2782330" y="1873791"/>
        <a:ext cx="7918939" cy="890733"/>
      </dsp:txXfrm>
    </dsp:sp>
    <dsp:sp modelId="{9B4ABBFE-DF92-45B6-9E85-35C6DB6453FF}">
      <dsp:nvSpPr>
        <dsp:cNvPr id="0" name=""/>
        <dsp:cNvSpPr/>
      </dsp:nvSpPr>
      <dsp:spPr>
        <a:xfrm>
          <a:off x="0" y="1873791"/>
          <a:ext cx="2782330" cy="89073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 dirty="0">
              <a:latin typeface="Gilam Book"/>
            </a:rPr>
            <a:t>Nilai religi</a:t>
          </a:r>
          <a:endParaRPr lang="id-ID" sz="2400" kern="1200" dirty="0"/>
        </a:p>
      </dsp:txBody>
      <dsp:txXfrm>
        <a:off x="43490" y="1917281"/>
        <a:ext cx="2695350" cy="847243"/>
      </dsp:txXfrm>
    </dsp:sp>
    <dsp:sp modelId="{E804FFBF-305A-43CD-A829-41E9CAEFE162}">
      <dsp:nvSpPr>
        <dsp:cNvPr id="0" name=""/>
        <dsp:cNvSpPr/>
      </dsp:nvSpPr>
      <dsp:spPr>
        <a:xfrm>
          <a:off x="2782330" y="2809061"/>
          <a:ext cx="7918939" cy="8907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u="none" strike="noStrike" kern="1200" baseline="0" dirty="0">
              <a:latin typeface="Gilam Book"/>
            </a:rPr>
            <a:t> </a:t>
          </a:r>
          <a:r>
            <a:rPr lang="id-ID" sz="2000" b="0" i="0" u="none" strike="noStrike" kern="1200" baseline="0" dirty="0">
              <a:latin typeface="Gilam Book"/>
            </a:rPr>
            <a:t>nilai yang berkaitan dengan kebiasaan masyarakat saat itu</a:t>
          </a:r>
          <a:endParaRPr lang="id-ID" sz="2000" kern="1200" dirty="0"/>
        </a:p>
      </dsp:txBody>
      <dsp:txXfrm>
        <a:off x="2782330" y="2809061"/>
        <a:ext cx="7918939" cy="890733"/>
      </dsp:txXfrm>
    </dsp:sp>
    <dsp:sp modelId="{DF7915AA-4A58-461C-B218-19A552EE3239}">
      <dsp:nvSpPr>
        <dsp:cNvPr id="0" name=""/>
        <dsp:cNvSpPr/>
      </dsp:nvSpPr>
      <dsp:spPr>
        <a:xfrm>
          <a:off x="0" y="2809061"/>
          <a:ext cx="2782330" cy="89073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>
              <a:latin typeface="Gilam Book"/>
            </a:rPr>
            <a:t>Nilai budaya</a:t>
          </a:r>
          <a:endParaRPr lang="id-ID" sz="2400" kern="1200" dirty="0"/>
        </a:p>
      </dsp:txBody>
      <dsp:txXfrm>
        <a:off x="43490" y="2852551"/>
        <a:ext cx="2695350" cy="847243"/>
      </dsp:txXfrm>
    </dsp:sp>
    <dsp:sp modelId="{1C7F5A3C-D1A9-49A6-A83B-386A34312E15}">
      <dsp:nvSpPr>
        <dsp:cNvPr id="0" name=""/>
        <dsp:cNvSpPr/>
      </dsp:nvSpPr>
      <dsp:spPr>
        <a:xfrm>
          <a:off x="2782330" y="3744332"/>
          <a:ext cx="7918939" cy="8907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u="none" strike="noStrike" kern="1200" baseline="0" dirty="0">
              <a:latin typeface="Gilam Book"/>
            </a:rPr>
            <a:t> </a:t>
          </a:r>
          <a:r>
            <a:rPr lang="id-ID" sz="2000" b="0" i="0" u="none" strike="noStrike" kern="1200" baseline="0" dirty="0">
              <a:latin typeface="Gilam Book"/>
            </a:rPr>
            <a:t>nilai yang berkaitan dengan upaya seseorang mencari ilmu pengetahuan </a:t>
          </a:r>
          <a:endParaRPr lang="id-ID" sz="2000" kern="1200" dirty="0"/>
        </a:p>
      </dsp:txBody>
      <dsp:txXfrm>
        <a:off x="2782330" y="3744332"/>
        <a:ext cx="7918939" cy="890733"/>
      </dsp:txXfrm>
    </dsp:sp>
    <dsp:sp modelId="{1CF31715-7CAA-482E-B222-A4806A6F6E40}">
      <dsp:nvSpPr>
        <dsp:cNvPr id="0" name=""/>
        <dsp:cNvSpPr/>
      </dsp:nvSpPr>
      <dsp:spPr>
        <a:xfrm>
          <a:off x="0" y="3744332"/>
          <a:ext cx="2782330" cy="89073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b="0" i="0" u="none" strike="noStrike" kern="1200" baseline="0">
              <a:latin typeface="Gilam Book"/>
            </a:rPr>
            <a:t>Nilai pendidikan</a:t>
          </a:r>
          <a:endParaRPr lang="id-ID" sz="2400" kern="1200" dirty="0"/>
        </a:p>
      </dsp:txBody>
      <dsp:txXfrm>
        <a:off x="43490" y="3787822"/>
        <a:ext cx="2695350" cy="8472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75C2D-2041-4741-9454-A9AC838A4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E9F13-F61F-47B0-BA30-810793B5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CE091-0B99-422A-9C37-BCED1F0E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5F0B2-0012-438F-B6BD-16DE4AE9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1CFC6-B514-42CA-8B31-4E8B6423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84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867E4-3AF7-46B6-A809-902F0DC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05BDDA-9499-447D-A434-78D1C2BC1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159AB-4E70-476C-A26D-7D84D5CB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BFA1C-EB89-46CC-BBAA-C921D636A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372E1-F686-4A60-BFDE-E6446AA7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417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058305-BCB0-4761-A5DF-73E9D233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C1037-B50E-412C-BB77-225BA4186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92EE3-96ED-4CAA-835A-977935EF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AB423-34DB-4BAD-9FBC-9CF3CB41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E2D39-D2FD-4DB7-BB87-4FA85D74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312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3A2D-BC84-490E-A150-5D9B5661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8A9C3-07EF-44A9-964B-EBEDC509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1C380-EF2D-4129-BCE9-99914E37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996BE-5A07-47D5-88AA-BF7BC09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DEEA2-E560-4368-8622-D5EC47CE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45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A4A7-1420-462D-9D9C-DA74B904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39784-359B-4D02-BB11-48E66F7AB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E9AB2-2A4C-45AF-B650-3B0543F9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38C12-DAE7-4EA8-9C6D-C514C5B2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97895-3CE5-4FAD-BF04-B8FC75C7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39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2A13-40AC-41A4-9224-E88D26D70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429F4-F208-4077-8DBF-383372FEE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15CDD-B560-4432-A67B-804C70222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52C2B-853D-4AB7-B7B0-3AE54B14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70CC1-6EFD-47CB-8615-243231E2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2EA55-AEE5-410F-80DA-BEFA4F27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428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8A57-F23B-4826-9146-FA3CD45C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9A6B82-C71F-407C-A608-FF3C78E2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F276E-DC24-44D2-AAC3-6C6E79AB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3F7CFF-CC4A-4450-B473-9495D2C6D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CA39C-9DCA-418D-A9F6-7618372CB1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DF6859-5E84-4226-85C7-8333AA94A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5D088-C60D-45EC-B449-0D98ADDB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1A2B0E-B620-4425-BC49-911B4731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99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20740-624B-4778-8962-B37DE65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2CFFD4-A726-469C-AFEA-E660A28B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8B45F7-18D0-4A3C-BFD9-9732BBA2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AD3A55-609E-4396-B9F3-92789B73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792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9AB28B-7A26-47ED-9FBA-21D3F912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8633DA-BA74-49ED-A19E-644F38E8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FCC62-3D4E-4100-A33D-388D9F25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543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44610-E5CA-49AD-9C68-4280E7893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9CB2E-AD72-4D67-8A93-1D260DB7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6A06A-DACF-49DB-991D-68545CBC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9CB6C-1440-43D2-88A1-C6F25CE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764EF-210A-44CE-89E2-9A1B24BD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471AA-33D5-4158-88C8-9B54A960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543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B5EC3-4EAC-458D-87D6-E464A7EF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88878E-88E1-4292-9592-FBCA329F2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7FC78-C5EF-4F69-8CE1-42CBB5A17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5ADB7-BF86-4EF4-B5A0-3B788B299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9FF5D-8AA7-47BA-AE56-363A4CDE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EBB01-06BA-4901-9F6B-702ED06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8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41E934-1ACA-43A2-AB35-248285F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163A8-A11D-4BBF-88D7-D6B6CEA8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30E0C-FBD3-422C-93D0-8DEAE881E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AC030-EA8D-4614-B9D5-D756862210E4}" type="datetimeFigureOut">
              <a:rPr lang="id-ID" smtClean="0"/>
              <a:t>05/06/2022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5F46C-4A57-417D-8929-E6DC14C29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12AAC-C18B-4FB7-835F-D7BB1CE3F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11BE-1BE4-49B8-8326-3D0EE4A4E21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pixabay.com/photo/2015/09/09/20/50/writing-933262_960_720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n.pixabay.com/photo/2015/09/09/20/50/writing-933262_960_720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dn.pixabay.com/photo/2015/09/09/20/50/writing-933262_960_720.jpg" TargetMode="External"/><Relationship Id="rId3" Type="http://schemas.openxmlformats.org/officeDocument/2006/relationships/diagramLayout" Target="../diagrams/layout2.xml"/><Relationship Id="rId7" Type="http://schemas.openxmlformats.org/officeDocument/2006/relationships/image" Target="../media/image1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dn.pixabay.com/photo/2015/09/09/20/50/writing-933262_960_720.jpg" TargetMode="Externa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cdn.pixabay.com/photo/2015/09/09/20/50/writing-933262_960_720.jpg" TargetMode="Externa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CA3F5E-3693-494F-8ACC-376979750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2724" y="660905"/>
            <a:ext cx="3745090" cy="5344165"/>
          </a:xfrm>
          <a:prstGeom prst="rect">
            <a:avLst/>
          </a:prstGeom>
        </p:spPr>
      </p:pic>
      <p:sp>
        <p:nvSpPr>
          <p:cNvPr id="5" name="Judul 2">
            <a:extLst>
              <a:ext uri="{FF2B5EF4-FFF2-40B4-BE49-F238E27FC236}">
                <a16:creationId xmlns:a16="http://schemas.microsoft.com/office/drawing/2014/main" id="{EB1C265F-4E0F-49B9-8FE0-4EBDFE13F706}"/>
              </a:ext>
            </a:extLst>
          </p:cNvPr>
          <p:cNvSpPr txBox="1">
            <a:spLocks/>
          </p:cNvSpPr>
          <p:nvPr/>
        </p:nvSpPr>
        <p:spPr>
          <a:xfrm>
            <a:off x="6714188" y="66090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KOMBI</a:t>
            </a:r>
            <a:endParaRPr lang="id-ID" sz="4000" dirty="0"/>
          </a:p>
        </p:txBody>
      </p:sp>
      <p:sp>
        <p:nvSpPr>
          <p:cNvPr id="6" name="Tampungan Teks 4">
            <a:extLst>
              <a:ext uri="{FF2B5EF4-FFF2-40B4-BE49-F238E27FC236}">
                <a16:creationId xmlns:a16="http://schemas.microsoft.com/office/drawing/2014/main" id="{25764128-2222-47AF-A5E3-D1B1DCAB2A8E}"/>
              </a:ext>
            </a:extLst>
          </p:cNvPr>
          <p:cNvSpPr txBox="1">
            <a:spLocks/>
          </p:cNvSpPr>
          <p:nvPr/>
        </p:nvSpPr>
        <p:spPr>
          <a:xfrm>
            <a:off x="6714186" y="2261105"/>
            <a:ext cx="4184777" cy="25511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000" dirty="0"/>
              <a:t>KOMPETEN BERBAHASA INDONESIA</a:t>
            </a:r>
            <a:endParaRPr lang="id-ID" sz="6000" dirty="0"/>
          </a:p>
        </p:txBody>
      </p:sp>
      <p:sp>
        <p:nvSpPr>
          <p:cNvPr id="7" name="Judul 2">
            <a:extLst>
              <a:ext uri="{FF2B5EF4-FFF2-40B4-BE49-F238E27FC236}">
                <a16:creationId xmlns:a16="http://schemas.microsoft.com/office/drawing/2014/main" id="{B8C28EE4-FFC7-4F26-B94C-1910440C4D1F}"/>
              </a:ext>
            </a:extLst>
          </p:cNvPr>
          <p:cNvSpPr txBox="1">
            <a:spLocks/>
          </p:cNvSpPr>
          <p:nvPr/>
        </p:nvSpPr>
        <p:spPr>
          <a:xfrm>
            <a:off x="6714186" y="4105811"/>
            <a:ext cx="3932237" cy="12207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SMA/MA</a:t>
            </a:r>
            <a:r>
              <a:rPr lang="en-GB" sz="2800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KELAS </a:t>
            </a:r>
            <a:r>
              <a:rPr lang="en-GB" sz="2800" b="1" spc="-20" dirty="0">
                <a:solidFill>
                  <a:srgbClr val="18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id-ID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3AC0A7D-CD20-452F-B557-22C15490DB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04191" y="-457021"/>
            <a:ext cx="13856190" cy="7454169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8A5A87-9E87-4B72-B180-494C01575253}"/>
              </a:ext>
            </a:extLst>
          </p:cNvPr>
          <p:cNvSpPr txBox="1"/>
          <p:nvPr/>
        </p:nvSpPr>
        <p:spPr>
          <a:xfrm rot="21183146">
            <a:off x="3482063" y="3034614"/>
            <a:ext cx="65239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Hikayat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dapat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dikembangkan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menjadi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cerpen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agar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cerita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dalam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hikayat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dapat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lebih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terdengar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relevan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dengan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kehidupan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saat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600" dirty="0" err="1">
                <a:solidFill>
                  <a:schemeClr val="bg1">
                    <a:lumMod val="95000"/>
                  </a:schemeClr>
                </a:solidFill>
              </a:rPr>
              <a:t>ini</a:t>
            </a:r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id-ID" sz="3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09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008AD43-9330-4DDC-B5FC-4D1AC99005A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4" b="7644"/>
          <a:stretch/>
        </p:blipFill>
        <p:spPr>
          <a:xfrm>
            <a:off x="1195754" y="753269"/>
            <a:ext cx="10128250" cy="569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534C07A-B983-4F4C-93FD-99626BB17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406448"/>
          </a:xfrm>
        </p:spPr>
        <p:txBody>
          <a:bodyPr anchor="ctr">
            <a:normAutofit/>
          </a:bodyPr>
          <a:lstStyle/>
          <a:p>
            <a:r>
              <a:rPr lang="id-ID" sz="4000" b="1" i="0" u="none" strike="noStrike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Bab </a:t>
            </a:r>
            <a:r>
              <a:rPr lang="en-GB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id-ID" sz="4000" b="1" i="0" u="none" strike="noStrike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d-ID" sz="72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96A77636-604D-4AB3-8A28-A17137080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2582"/>
            <a:ext cx="9144000" cy="1655762"/>
          </a:xfrm>
        </p:spPr>
        <p:txBody>
          <a:bodyPr anchor="ctr">
            <a:normAutofit/>
          </a:bodyPr>
          <a:lstStyle/>
          <a:p>
            <a:r>
              <a:rPr lang="de-DE" sz="4400" b="1" dirty="0">
                <a:solidFill>
                  <a:schemeClr val="bg1"/>
                </a:solidFill>
              </a:rPr>
              <a:t>Mendulang Nilai Kehidupan dalam Hikayat </a:t>
            </a:r>
            <a:endParaRPr lang="id-ID" sz="9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3005BA-D32F-4105-8077-897DC49A069F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44844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55604-2827-4117-AC6F-577D86B82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833317"/>
            <a:ext cx="5598017" cy="3485658"/>
          </a:xfrm>
        </p:spPr>
        <p:txBody>
          <a:bodyPr>
            <a:normAutofit/>
          </a:bodyPr>
          <a:lstStyle/>
          <a:p>
            <a:pPr algn="ctr"/>
            <a:r>
              <a:rPr lang="id-ID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Hikayat adalah salah </a:t>
            </a:r>
            <a:r>
              <a:rPr lang="id-ID" sz="2800" b="0" i="0" u="none" strike="noStrike" baseline="0" dirty="0" err="1">
                <a:solidFill>
                  <a:schemeClr val="bg2">
                    <a:lumMod val="10000"/>
                  </a:schemeClr>
                </a:solidFill>
                <a:latin typeface="Gilam Book"/>
              </a:rPr>
              <a:t>sa</a:t>
            </a:r>
            <a:r>
              <a:rPr lang="en-GB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t</a:t>
            </a:r>
            <a:r>
              <a:rPr lang="id-ID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u jenis prosa lama yang menceritakan kehidupan raja, keluarga raja, atau bangsawan</a:t>
            </a:r>
            <a:r>
              <a:rPr lang="en-GB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. </a:t>
            </a:r>
            <a:r>
              <a:rPr lang="en-GB" sz="2800" b="0" i="0" u="none" strike="noStrike" baseline="0" dirty="0" err="1">
                <a:solidFill>
                  <a:schemeClr val="bg2">
                    <a:lumMod val="10000"/>
                  </a:schemeClr>
                </a:solidFill>
                <a:latin typeface="Gilam Book"/>
              </a:rPr>
              <a:t>Kisah-kisah</a:t>
            </a:r>
            <a:r>
              <a:rPr lang="en-GB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 yang </a:t>
            </a:r>
            <a:r>
              <a:rPr lang="en-GB" sz="2800" b="0" i="0" u="none" strike="noStrike" baseline="0" dirty="0" err="1">
                <a:solidFill>
                  <a:schemeClr val="bg2">
                    <a:lumMod val="10000"/>
                  </a:schemeClr>
                </a:solidFill>
                <a:latin typeface="Gilam Book"/>
              </a:rPr>
              <a:t>disampaikan</a:t>
            </a:r>
            <a:r>
              <a:rPr lang="en-GB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 juga </a:t>
            </a:r>
            <a:r>
              <a:rPr lang="en-GB" sz="2800" b="0" i="0" u="none" strike="noStrike" baseline="0" dirty="0" err="1">
                <a:solidFill>
                  <a:schemeClr val="bg2">
                    <a:lumMod val="10000"/>
                  </a:schemeClr>
                </a:solidFill>
                <a:latin typeface="Gilam Book"/>
              </a:rPr>
              <a:t>memiliki</a:t>
            </a:r>
            <a:r>
              <a:rPr lang="en-GB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 </a:t>
            </a:r>
            <a:r>
              <a:rPr lang="id-ID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nilai moral, nilai sosial, nilai religi, nilai budaya, dan nilai pendidikan</a:t>
            </a:r>
            <a:r>
              <a:rPr lang="en-GB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 di </a:t>
            </a:r>
            <a:r>
              <a:rPr lang="en-GB" sz="2800" b="0" i="0" u="none" strike="noStrike" baseline="0" dirty="0" err="1">
                <a:solidFill>
                  <a:schemeClr val="bg2">
                    <a:lumMod val="10000"/>
                  </a:schemeClr>
                </a:solidFill>
                <a:latin typeface="Gilam Book"/>
              </a:rPr>
              <a:t>dalamnya</a:t>
            </a:r>
            <a:r>
              <a:rPr lang="id-ID" sz="2800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Gilam Book"/>
              </a:rPr>
              <a:t>.  </a:t>
            </a:r>
            <a:endParaRPr lang="id-ID" sz="6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1D7204-5C26-49B6-ACBF-C1A689E61D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614" y="1297592"/>
            <a:ext cx="4588248" cy="516985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9941A5-20BE-41BA-A4A0-952F1B862DED}"/>
              </a:ext>
            </a:extLst>
          </p:cNvPr>
          <p:cNvSpPr txBox="1"/>
          <p:nvPr/>
        </p:nvSpPr>
        <p:spPr>
          <a:xfrm>
            <a:off x="2333538" y="5933341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3"/>
              </a:rPr>
              <a:t>Sumber</a:t>
            </a:r>
            <a:r>
              <a:rPr lang="en-US" sz="1200" dirty="0">
                <a:hlinkClick r:id="rId3"/>
              </a:rPr>
              <a:t> : www.</a:t>
            </a:r>
            <a:r>
              <a:rPr lang="id-ID" sz="1200" dirty="0">
                <a:hlinkClick r:id="rId3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288600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57ABC7F-66A8-443B-BACB-4F88DFA7B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524" y="3429000"/>
            <a:ext cx="2685245" cy="2685245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84C913C-2679-4781-9DAC-0B3996655B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800" y="2765783"/>
            <a:ext cx="9739000" cy="43513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90F7B5-1A2A-4BE0-AD63-0B5587091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6676"/>
            <a:ext cx="10515600" cy="1639173"/>
          </a:xfrm>
        </p:spPr>
        <p:txBody>
          <a:bodyPr>
            <a:noAutofit/>
          </a:bodyPr>
          <a:lstStyle/>
          <a:p>
            <a:pPr algn="ctr"/>
            <a:r>
              <a:rPr lang="en-GB" sz="4000" dirty="0" err="1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Dengan</a:t>
            </a:r>
            <a:r>
              <a:rPr lang="en-GB" sz="400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4000" dirty="0" err="1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menyimak</a:t>
            </a:r>
            <a:r>
              <a:rPr lang="en-GB" sz="400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4000" dirty="0" err="1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sebuah</a:t>
            </a:r>
            <a:r>
              <a:rPr lang="en-GB" sz="400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4000" dirty="0" err="1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teks</a:t>
            </a:r>
            <a:r>
              <a:rPr lang="en-GB" sz="400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4000" dirty="0" err="1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hikayat</a:t>
            </a:r>
            <a:r>
              <a:rPr lang="en-GB" sz="400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GB" sz="4000" dirty="0" err="1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kita</a:t>
            </a:r>
            <a:r>
              <a:rPr lang="en-GB" sz="400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4000" dirty="0" err="1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bisa</a:t>
            </a:r>
            <a:r>
              <a:rPr lang="en-GB" sz="400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4000" dirty="0" err="1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mendapatkan</a:t>
            </a:r>
            <a:r>
              <a:rPr lang="en-GB" sz="400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d-ID" sz="4000" b="0" i="0" u="none" strike="noStrike" baseline="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nilai-nilai kehidupan yang bermanfaat bagi diri. </a:t>
            </a:r>
            <a:endParaRPr lang="id-ID" sz="4000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BCE339-1BF2-461F-A885-B6612684678E}"/>
              </a:ext>
            </a:extLst>
          </p:cNvPr>
          <p:cNvSpPr txBox="1"/>
          <p:nvPr/>
        </p:nvSpPr>
        <p:spPr>
          <a:xfrm>
            <a:off x="9120705" y="63322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www.</a:t>
            </a:r>
            <a:r>
              <a:rPr lang="id-ID" sz="1200" dirty="0">
                <a:hlinkClick r:id="rId4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99484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366AB-B53B-4518-AC48-94110023E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b="0" i="0" u="none" strike="noStrike" baseline="0" dirty="0">
                <a:solidFill>
                  <a:srgbClr val="000000"/>
                </a:solidFill>
                <a:latin typeface="Gilam Book"/>
              </a:rPr>
              <a:t>Ciri-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Gilam Book"/>
              </a:rPr>
              <a:t>C</a:t>
            </a:r>
            <a:r>
              <a:rPr lang="id-ID" b="0" i="0" u="none" strike="noStrike" baseline="0" dirty="0">
                <a:solidFill>
                  <a:srgbClr val="000000"/>
                </a:solidFill>
                <a:latin typeface="Gilam Book"/>
              </a:rPr>
              <a:t>iri 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Gilam Book"/>
              </a:rPr>
              <a:t>Teks </a:t>
            </a:r>
            <a:r>
              <a:rPr lang="en-GB" b="0" i="0" u="none" strike="noStrike" baseline="0" dirty="0" err="1">
                <a:solidFill>
                  <a:srgbClr val="000000"/>
                </a:solidFill>
                <a:latin typeface="Gilam Book"/>
              </a:rPr>
              <a:t>Hikayat</a:t>
            </a:r>
            <a:endParaRPr lang="id-ID" sz="88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AE67D07-606D-4B55-8E51-7C6730C79F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6087696"/>
              </p:ext>
            </p:extLst>
          </p:nvPr>
        </p:nvGraphicFramePr>
        <p:xfrm>
          <a:off x="838200" y="953037"/>
          <a:ext cx="10515600" cy="5223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459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63D8B2-FEAC-449C-B33F-AD014F985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6A63D8B2-FEAC-449C-B33F-AD014F9852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C165AD-FD68-4D2E-A824-1A4DCAA013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B8C165AD-FD68-4D2E-A824-1A4DCAA013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1BBD0B-DEDF-4B5B-A8FF-D9B16B271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7B1BBD0B-DEDF-4B5B-A8FF-D9B16B2717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A51B84-4417-44C1-8A94-FD83ADD25F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10A51B84-4417-44C1-8A94-FD83ADD25F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066A05-4C08-4A91-AEF7-CAF5C16E4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66066A05-4C08-4A91-AEF7-CAF5C16E4C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8DB01B-AA49-4993-8859-1B60D3C12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3B8DB01B-AA49-4993-8859-1B60D3C126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858DD-50EF-410B-B011-EFAF6256C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Unsur-</a:t>
            </a:r>
            <a:r>
              <a:rPr lang="en-GB" sz="4400" b="0" i="0" u="none" strike="noStrike" baseline="0" dirty="0">
                <a:solidFill>
                  <a:srgbClr val="000000"/>
                </a:solidFill>
                <a:latin typeface="Gilam Book"/>
              </a:rPr>
              <a:t>U</a:t>
            </a:r>
            <a:r>
              <a:rPr lang="id-ID" sz="4400" b="0" i="0" u="none" strike="noStrike" baseline="0" dirty="0" err="1">
                <a:solidFill>
                  <a:srgbClr val="000000"/>
                </a:solidFill>
                <a:latin typeface="Gilam Book"/>
              </a:rPr>
              <a:t>nsur</a:t>
            </a:r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4400" b="0" i="0" u="none" strike="noStrike" baseline="0" dirty="0">
                <a:solidFill>
                  <a:srgbClr val="000000"/>
                </a:solidFill>
                <a:latin typeface="Gilam Book"/>
              </a:rPr>
              <a:t>H</a:t>
            </a:r>
            <a:r>
              <a:rPr lang="id-ID" sz="4400" b="0" i="0" u="none" strike="noStrike" baseline="0" dirty="0" err="1">
                <a:solidFill>
                  <a:srgbClr val="000000"/>
                </a:solidFill>
                <a:latin typeface="Gilam Book"/>
              </a:rPr>
              <a:t>ikayat</a:t>
            </a:r>
            <a:endParaRPr lang="id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24AE05E-FCA3-42A8-AA14-76321C0DE9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260547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DA8EFBD-E188-4FC2-A17D-31193D842A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302" y="4394636"/>
            <a:ext cx="5111839" cy="25559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C478D5-D3DD-4B9C-80D4-67DFF23A5ACC}"/>
              </a:ext>
            </a:extLst>
          </p:cNvPr>
          <p:cNvSpPr txBox="1"/>
          <p:nvPr/>
        </p:nvSpPr>
        <p:spPr>
          <a:xfrm>
            <a:off x="9082068" y="63583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8"/>
              </a:rPr>
              <a:t>Sumber</a:t>
            </a:r>
            <a:r>
              <a:rPr lang="en-US" sz="1200" dirty="0">
                <a:hlinkClick r:id="rId8"/>
              </a:rPr>
              <a:t> : www.</a:t>
            </a:r>
            <a:r>
              <a:rPr lang="id-ID" sz="1200" dirty="0">
                <a:hlinkClick r:id="rId8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8020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9D171B-E86E-48A4-AB80-B2F2391A92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8D9D171B-E86E-48A4-AB80-B2F2391A92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8D9D171B-E86E-48A4-AB80-B2F2391A92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8D9D171B-E86E-48A4-AB80-B2F2391A92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718097-F114-4AD3-A935-949A3ACD4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64718097-F114-4AD3-A935-949A3ACD47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64718097-F114-4AD3-A935-949A3ACD4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64718097-F114-4AD3-A935-949A3ACD4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84EF7B-63D2-4A24-837F-330A5C0531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C584EF7B-63D2-4A24-837F-330A5C0531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C584EF7B-63D2-4A24-837F-330A5C0531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C584EF7B-63D2-4A24-837F-330A5C0531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2D8AD9-FA45-45F4-B1A2-1675B5E634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6A2D8AD9-FA45-45F4-B1A2-1675B5E634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6A2D8AD9-FA45-45F4-B1A2-1675B5E634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6A2D8AD9-FA45-45F4-B1A2-1675B5E634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E12A4C-AF50-46D2-B32A-B0DDD2E7B4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0BE12A4C-AF50-46D2-B32A-B0DDD2E7B4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0BE12A4C-AF50-46D2-B32A-B0DDD2E7B4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0BE12A4C-AF50-46D2-B32A-B0DDD2E7B4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367170-832D-4A78-9CD8-FF92CE66B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graphicEl>
                                              <a:dgm id="{4C367170-832D-4A78-9CD8-FF92CE66B9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4C367170-832D-4A78-9CD8-FF92CE66B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4C367170-832D-4A78-9CD8-FF92CE66B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7DD746-CFF9-4741-AE2F-6BA68A80E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302" y="4394636"/>
            <a:ext cx="5111839" cy="25559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6858DD-50EF-410B-B011-EFAF6256C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Unsur-</a:t>
            </a:r>
            <a:r>
              <a:rPr lang="en-GB" sz="4400" b="0" i="0" u="none" strike="noStrike" baseline="0" dirty="0">
                <a:solidFill>
                  <a:srgbClr val="000000"/>
                </a:solidFill>
                <a:latin typeface="Gilam Book"/>
              </a:rPr>
              <a:t>U</a:t>
            </a:r>
            <a:r>
              <a:rPr lang="id-ID" sz="4400" b="0" i="0" u="none" strike="noStrike" baseline="0" dirty="0" err="1">
                <a:solidFill>
                  <a:srgbClr val="000000"/>
                </a:solidFill>
                <a:latin typeface="Gilam Book"/>
              </a:rPr>
              <a:t>nsur</a:t>
            </a:r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 </a:t>
            </a:r>
            <a:r>
              <a:rPr lang="en-GB" sz="4400" b="0" i="0" u="none" strike="noStrike" baseline="0" dirty="0">
                <a:solidFill>
                  <a:srgbClr val="000000"/>
                </a:solidFill>
                <a:latin typeface="Gilam Book"/>
              </a:rPr>
              <a:t>H</a:t>
            </a:r>
            <a:r>
              <a:rPr lang="id-ID" sz="4400" b="0" i="0" u="none" strike="noStrike" baseline="0" dirty="0" err="1">
                <a:solidFill>
                  <a:srgbClr val="000000"/>
                </a:solidFill>
                <a:latin typeface="Gilam Book"/>
              </a:rPr>
              <a:t>ikayat</a:t>
            </a:r>
            <a:endParaRPr lang="id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24AE05E-FCA3-42A8-AA14-76321C0DE9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47015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86B15F9-B1BA-4F89-94D6-35548A79B55F}"/>
              </a:ext>
            </a:extLst>
          </p:cNvPr>
          <p:cNvSpPr txBox="1"/>
          <p:nvPr/>
        </p:nvSpPr>
        <p:spPr>
          <a:xfrm>
            <a:off x="9120705" y="6332244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8"/>
              </a:rPr>
              <a:t>Sumber</a:t>
            </a:r>
            <a:r>
              <a:rPr lang="en-US" sz="1200" dirty="0">
                <a:hlinkClick r:id="rId8"/>
              </a:rPr>
              <a:t> : www.</a:t>
            </a:r>
            <a:r>
              <a:rPr lang="id-ID" sz="1200" dirty="0">
                <a:hlinkClick r:id="rId8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366557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EB578-41E2-4BDC-8CFD-6432C436FC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4F7EB578-41E2-4BDC-8CFD-6432C436FC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4F7EB578-41E2-4BDC-8CFD-6432C436FC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4F7EB578-41E2-4BDC-8CFD-6432C436FC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786D68-51E6-4F6F-AB38-AB765E9B33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A8786D68-51E6-4F6F-AB38-AB765E9B33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A8786D68-51E6-4F6F-AB38-AB765E9B33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A8786D68-51E6-4F6F-AB38-AB765E9B33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544CED-BEEB-4D99-9291-5BD3CF7AD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6E544CED-BEEB-4D99-9291-5BD3CF7AD2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6E544CED-BEEB-4D99-9291-5BD3CF7AD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6E544CED-BEEB-4D99-9291-5BD3CF7AD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65A835-B4CE-4F82-8060-8C3BD3592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C665A835-B4CE-4F82-8060-8C3BD3592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C665A835-B4CE-4F82-8060-8C3BD3592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C665A835-B4CE-4F82-8060-8C3BD3592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132F03-8416-42B8-AA7D-B350FEB6D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B9132F03-8416-42B8-AA7D-B350FEB6D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B9132F03-8416-42B8-AA7D-B350FEB6D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B9132F03-8416-42B8-AA7D-B350FEB6D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E956E1-E070-4542-ACA7-33F2C8CD5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graphicEl>
                                              <a:dgm id="{2BE956E1-E070-4542-ACA7-33F2C8CD59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2BE956E1-E070-4542-ACA7-33F2C8CD5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2BE956E1-E070-4542-ACA7-33F2C8CD5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BE2617-7638-4C14-9A03-97066BAE3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graphicEl>
                                              <a:dgm id="{E4BE2617-7638-4C14-9A03-97066BAE35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graphicEl>
                                              <a:dgm id="{E4BE2617-7638-4C14-9A03-97066BAE3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E4BE2617-7638-4C14-9A03-97066BAE3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1B55BF-7814-4F1E-89B5-7290061B0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graphicEl>
                                              <a:dgm id="{1D1B55BF-7814-4F1E-89B5-7290061B00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graphicEl>
                                              <a:dgm id="{1D1B55BF-7814-4F1E-89B5-7290061B0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graphicEl>
                                              <a:dgm id="{1D1B55BF-7814-4F1E-89B5-7290061B0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B3C8A08-56A9-42D6-A607-3E836FB27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273" y="1287993"/>
            <a:ext cx="11724533" cy="58622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338BE2-64D3-4E6B-BCA9-5041996FA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Nilai-nilai yang </a:t>
            </a:r>
            <a:r>
              <a:rPr lang="en-GB" sz="4400" b="0" i="0" u="none" strike="noStrike" baseline="0" dirty="0">
                <a:solidFill>
                  <a:srgbClr val="000000"/>
                </a:solidFill>
                <a:latin typeface="Gilam Book"/>
              </a:rPr>
              <a:t>T</a:t>
            </a:r>
            <a:r>
              <a:rPr lang="id-ID" sz="4400" b="0" i="0" u="none" strike="noStrike" baseline="0" dirty="0" err="1">
                <a:solidFill>
                  <a:srgbClr val="000000"/>
                </a:solidFill>
                <a:latin typeface="Gilam Book"/>
              </a:rPr>
              <a:t>erkandung</a:t>
            </a:r>
            <a:r>
              <a:rPr lang="id-ID" sz="4400" b="0" i="0" u="none" strike="noStrike" baseline="0" dirty="0">
                <a:solidFill>
                  <a:srgbClr val="000000"/>
                </a:solidFill>
                <a:latin typeface="Gilam Book"/>
              </a:rPr>
              <a:t> dalam </a:t>
            </a:r>
            <a:r>
              <a:rPr lang="en-GB" sz="4400" b="0" i="0" u="none" strike="noStrike" baseline="0" dirty="0">
                <a:solidFill>
                  <a:srgbClr val="000000"/>
                </a:solidFill>
                <a:latin typeface="Gilam Book"/>
              </a:rPr>
              <a:t>H</a:t>
            </a:r>
            <a:r>
              <a:rPr lang="id-ID" sz="4400" b="0" i="0" u="none" strike="noStrike" baseline="0" dirty="0" err="1">
                <a:solidFill>
                  <a:srgbClr val="000000"/>
                </a:solidFill>
                <a:latin typeface="Gilam Book"/>
              </a:rPr>
              <a:t>ikayat</a:t>
            </a:r>
            <a:endParaRPr lang="id-ID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EFBC664-82DA-4DF4-9F67-EEDFBF815E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764489"/>
              </p:ext>
            </p:extLst>
          </p:nvPr>
        </p:nvGraphicFramePr>
        <p:xfrm>
          <a:off x="838200" y="1854558"/>
          <a:ext cx="10701270" cy="4638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750DCDA-7EF1-42B1-9611-0EA7E6B014EC}"/>
              </a:ext>
            </a:extLst>
          </p:cNvPr>
          <p:cNvSpPr txBox="1"/>
          <p:nvPr/>
        </p:nvSpPr>
        <p:spPr>
          <a:xfrm>
            <a:off x="9093207" y="6406068"/>
            <a:ext cx="191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8"/>
              </a:rPr>
              <a:t>Sumber</a:t>
            </a:r>
            <a:r>
              <a:rPr lang="en-US" sz="1200" dirty="0">
                <a:hlinkClick r:id="rId8"/>
              </a:rPr>
              <a:t> : www.</a:t>
            </a:r>
            <a:r>
              <a:rPr lang="id-ID" sz="1200" dirty="0">
                <a:hlinkClick r:id="rId8"/>
              </a:rPr>
              <a:t>pixabay.com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292097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FD7F75-5D96-402E-BAF3-9DF89AA957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graphicEl>
                                              <a:dgm id="{97FD7F75-5D96-402E-BAF3-9DF89AA957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dgm id="{97FD7F75-5D96-402E-BAF3-9DF89AA957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97FD7F75-5D96-402E-BAF3-9DF89AA957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B840567-403C-42BA-9EDD-34AF849EFE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graphicEl>
                                              <a:dgm id="{6B840567-403C-42BA-9EDD-34AF849EFE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graphicEl>
                                              <a:dgm id="{6B840567-403C-42BA-9EDD-34AF849EFE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graphicEl>
                                              <a:dgm id="{6B840567-403C-42BA-9EDD-34AF849EFE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26BCDB-8A3B-43DB-883E-31FBEEF32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graphicEl>
                                              <a:dgm id="{8D26BCDB-8A3B-43DB-883E-31FBEEF32F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graphicEl>
                                              <a:dgm id="{8D26BCDB-8A3B-43DB-883E-31FBEEF32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graphicEl>
                                              <a:dgm id="{8D26BCDB-8A3B-43DB-883E-31FBEEF32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FAE3204-37EA-4D5A-96C7-EC512869E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graphicEl>
                                              <a:dgm id="{BFAE3204-37EA-4D5A-96C7-EC512869EB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graphicEl>
                                              <a:dgm id="{BFAE3204-37EA-4D5A-96C7-EC512869E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graphicEl>
                                              <a:dgm id="{BFAE3204-37EA-4D5A-96C7-EC512869E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5B13E0A-CB4F-4C75-ADF9-0828AAA4D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graphicEl>
                                              <a:dgm id="{45B13E0A-CB4F-4C75-ADF9-0828AAA4D0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graphicEl>
                                              <a:dgm id="{45B13E0A-CB4F-4C75-ADF9-0828AAA4D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graphicEl>
                                              <a:dgm id="{45B13E0A-CB4F-4C75-ADF9-0828AAA4D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FD23DC2-4A90-42F8-88B2-2F949EE92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graphicEl>
                                              <a:dgm id="{5FD23DC2-4A90-42F8-88B2-2F949EE92D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graphicEl>
                                              <a:dgm id="{5FD23DC2-4A90-42F8-88B2-2F949EE92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graphicEl>
                                              <a:dgm id="{5FD23DC2-4A90-42F8-88B2-2F949EE92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E79754A-EE4D-402B-9DDB-569BE037FB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>
                                            <p:graphicEl>
                                              <a:dgm id="{0E79754A-EE4D-402B-9DDB-569BE037FB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graphicEl>
                                              <a:dgm id="{0E79754A-EE4D-402B-9DDB-569BE037FB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graphicEl>
                                              <a:dgm id="{0E79754A-EE4D-402B-9DDB-569BE037FB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4ABBFE-DF92-45B6-9E85-35C6DB645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graphicEl>
                                              <a:dgm id="{9B4ABBFE-DF92-45B6-9E85-35C6DB6453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graphicEl>
                                              <a:dgm id="{9B4ABBFE-DF92-45B6-9E85-35C6DB645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graphicEl>
                                              <a:dgm id="{9B4ABBFE-DF92-45B6-9E85-35C6DB645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5A72E7-1412-4CC5-9358-B338C2509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>
                                            <p:graphicEl>
                                              <a:dgm id="{BA5A72E7-1412-4CC5-9358-B338C25098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graphicEl>
                                              <a:dgm id="{BA5A72E7-1412-4CC5-9358-B338C2509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graphicEl>
                                              <a:dgm id="{BA5A72E7-1412-4CC5-9358-B338C2509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015612-8F36-4B3E-85A6-B3FE5F405B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>
                                            <p:graphicEl>
                                              <a:dgm id="{7F015612-8F36-4B3E-85A6-B3FE5F405B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graphicEl>
                                              <a:dgm id="{7F015612-8F36-4B3E-85A6-B3FE5F405B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graphicEl>
                                              <a:dgm id="{7F015612-8F36-4B3E-85A6-B3FE5F405B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7915AA-4A58-461C-B218-19A552EE3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>
                                            <p:graphicEl>
                                              <a:dgm id="{DF7915AA-4A58-461C-B218-19A552EE32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graphicEl>
                                              <a:dgm id="{DF7915AA-4A58-461C-B218-19A552EE3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>
                                            <p:graphicEl>
                                              <a:dgm id="{DF7915AA-4A58-461C-B218-19A552EE3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04FFBF-305A-43CD-A829-41E9CAEFE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">
                                            <p:graphicEl>
                                              <a:dgm id="{E804FFBF-305A-43CD-A829-41E9CAEFE1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graphicEl>
                                              <a:dgm id="{E804FFBF-305A-43CD-A829-41E9CAEFE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graphicEl>
                                              <a:dgm id="{E804FFBF-305A-43CD-A829-41E9CAEFE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F7DB1EB-05E8-4CAE-8E8B-FEE81B3210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">
                                            <p:graphicEl>
                                              <a:dgm id="{4F7DB1EB-05E8-4CAE-8E8B-FEE81B3210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">
                                            <p:graphicEl>
                                              <a:dgm id="{4F7DB1EB-05E8-4CAE-8E8B-FEE81B3210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">
                                            <p:graphicEl>
                                              <a:dgm id="{4F7DB1EB-05E8-4CAE-8E8B-FEE81B3210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CF31715-7CAA-482E-B222-A4806A6F6E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">
                                            <p:graphicEl>
                                              <a:dgm id="{1CF31715-7CAA-482E-B222-A4806A6F6E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">
                                            <p:graphicEl>
                                              <a:dgm id="{1CF31715-7CAA-482E-B222-A4806A6F6E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">
                                            <p:graphicEl>
                                              <a:dgm id="{1CF31715-7CAA-482E-B222-A4806A6F6E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C7F5A3C-D1A9-49A6-A83B-386A34312E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">
                                            <p:graphicEl>
                                              <a:dgm id="{1C7F5A3C-D1A9-49A6-A83B-386A34312E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">
                                            <p:graphicEl>
                                              <a:dgm id="{1C7F5A3C-D1A9-49A6-A83B-386A34312E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">
                                            <p:graphicEl>
                                              <a:dgm id="{1C7F5A3C-D1A9-49A6-A83B-386A34312E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1E0ED89-6097-4839-B479-D0A6D024F8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6553" y="655513"/>
            <a:ext cx="10447007" cy="589820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C2FC4F-55D0-46AC-9AEF-E410EE99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552" y="965916"/>
            <a:ext cx="10447007" cy="2021984"/>
          </a:xfrm>
        </p:spPr>
        <p:txBody>
          <a:bodyPr>
            <a:noAutofit/>
          </a:bodyPr>
          <a:lstStyle/>
          <a:p>
            <a:pPr algn="ctr"/>
            <a:r>
              <a:rPr lang="en-GB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Hikayat</a:t>
            </a:r>
            <a:r>
              <a:rPr lang="en-GB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Sri Rama </a:t>
            </a:r>
            <a:r>
              <a:rPr lang="id-ID" sz="3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merupakan salah satu cerita adaptasi dalam bahasa Melayu dari epik Ramayana</a:t>
            </a:r>
            <a:r>
              <a:rPr lang="en-GB" sz="3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 </a:t>
            </a:r>
            <a:r>
              <a:rPr lang="en-GB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yang </a:t>
            </a:r>
            <a:r>
              <a:rPr lang="en-GB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bercerita</a:t>
            </a:r>
            <a:r>
              <a:rPr lang="en-GB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n-GB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tentang</a:t>
            </a:r>
            <a:r>
              <a:rPr lang="en-GB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n-GB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kisah</a:t>
            </a:r>
            <a:r>
              <a:rPr lang="en-GB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n-GB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percintaan</a:t>
            </a:r>
            <a:r>
              <a:rPr lang="en-GB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Sri Rama dan Sita </a:t>
            </a:r>
            <a:r>
              <a:rPr lang="en-GB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Dewi</a:t>
            </a:r>
            <a:r>
              <a:rPr lang="en-GB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.</a:t>
            </a:r>
            <a:endParaRPr lang="id-ID" sz="3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40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3090</TotalTime>
  <Words>349</Words>
  <Application>Microsoft Office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Gilam Book</vt:lpstr>
      <vt:lpstr>Office Theme</vt:lpstr>
      <vt:lpstr>PowerPoint Presentation</vt:lpstr>
      <vt:lpstr>Bab 4 </vt:lpstr>
      <vt:lpstr>Hikayat adalah salah satu jenis prosa lama yang menceritakan kehidupan raja, keluarga raja, atau bangsawan. Kisah-kisah yang disampaikan juga memiliki nilai moral, nilai sosial, nilai religi, nilai budaya, dan nilai pendidikan di dalamnya.  </vt:lpstr>
      <vt:lpstr>Dengan menyimak sebuah teks hikayat, kita bisa mendapatkan nilai-nilai kehidupan yang bermanfaat bagi diri. </vt:lpstr>
      <vt:lpstr>Ciri-Ciri Teks Hikayat</vt:lpstr>
      <vt:lpstr>Unsur-Unsur Hikayat</vt:lpstr>
      <vt:lpstr>Unsur-Unsur Hikayat</vt:lpstr>
      <vt:lpstr>Nilai-nilai yang Terkandung dalam Hikayat</vt:lpstr>
      <vt:lpstr>Hikayat Sri Rama merupakan salah satu cerita adaptasi dalam bahasa Melayu dari epik Ramayana yang bercerita tentang kisah percintaan Sri Rama dan Sita Dewi.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fenty nadia</dc:creator>
  <cp:lastModifiedBy>fenty nadia</cp:lastModifiedBy>
  <cp:revision>32</cp:revision>
  <dcterms:created xsi:type="dcterms:W3CDTF">2022-05-31T02:38:00Z</dcterms:created>
  <dcterms:modified xsi:type="dcterms:W3CDTF">2022-06-05T16:43:36Z</dcterms:modified>
</cp:coreProperties>
</file>