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95" r:id="rId4"/>
    <p:sldId id="296" r:id="rId5"/>
    <p:sldId id="263" r:id="rId6"/>
    <p:sldId id="264" r:id="rId7"/>
    <p:sldId id="297" r:id="rId8"/>
    <p:sldId id="298" r:id="rId9"/>
    <p:sldId id="265" r:id="rId10"/>
    <p:sldId id="266" r:id="rId11"/>
    <p:sldId id="267" r:id="rId12"/>
    <p:sldId id="268" r:id="rId13"/>
    <p:sldId id="299" r:id="rId14"/>
    <p:sldId id="300" r:id="rId15"/>
    <p:sldId id="301" r:id="rId16"/>
    <p:sldId id="308" r:id="rId17"/>
    <p:sldId id="302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294" r:id="rId26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930" y="-696"/>
      </p:cViewPr>
      <p:guideLst>
        <p:guide orient="horz" pos="2160"/>
        <p:guide pos="37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5045B1-B4FF-4ACE-B868-D69CFFAB3120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61937CE5-6E47-4EA5-88F2-3B4DA97CB0C5}">
      <dgm:prSet phldrT="[Text]" custT="1"/>
      <dgm:spPr/>
      <dgm:t>
        <a:bodyPr/>
        <a:lstStyle/>
        <a:p>
          <a:r>
            <a:rPr lang="id-ID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P</a:t>
          </a:r>
          <a:r>
            <a:rPr lang="sv-SE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egangan empat jari (</a:t>
          </a:r>
          <a:r>
            <a:rPr lang="sv-SE" sz="2000" b="0" i="1" dirty="0" smtClean="0">
              <a:solidFill>
                <a:schemeClr val="tx1"/>
              </a:solidFill>
              <a:latin typeface="Montserrat" panose="00000500000000000000" pitchFamily="2" charset="0"/>
            </a:rPr>
            <a:t>four finger grip</a:t>
          </a:r>
          <a:r>
            <a:rPr lang="sv-SE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0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49E8EFAF-B3DC-4495-815F-C48144298ED5}" type="parTrans" cxnId="{E2067D2E-284C-4D7C-A6EA-A76C897A9C8B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46742ADE-770A-4053-947B-E2005C907A3B}" type="sibTrans" cxnId="{E2067D2E-284C-4D7C-A6EA-A76C897A9C8B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89F9ABD6-3148-4978-B532-E95E97B202BF}">
      <dgm:prSet phldrT="[Text]" custT="1"/>
      <dgm:spPr/>
      <dgm:t>
        <a:bodyPr/>
        <a:lstStyle/>
        <a:p>
          <a:r>
            <a:rPr lang="id-ID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Pegangan tiga jari (</a:t>
          </a:r>
          <a:r>
            <a:rPr lang="id-ID" sz="2000" b="0" i="1" dirty="0" smtClean="0">
              <a:solidFill>
                <a:schemeClr val="tx1"/>
              </a:solidFill>
              <a:latin typeface="Montserrat" panose="00000500000000000000" pitchFamily="2" charset="0"/>
            </a:rPr>
            <a:t>three finger grip</a:t>
          </a:r>
          <a:r>
            <a:rPr lang="id-ID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0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9C2B548D-9C2C-44F9-9C73-CE8BABE5E239}" type="parTrans" cxnId="{F1550E20-630F-4179-87E6-97DD59A8E0CA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77870743-0B8D-4F6F-93CD-5A5F2011581C}" type="sibTrans" cxnId="{F1550E20-630F-4179-87E6-97DD59A8E0CA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5907BCE2-6218-461B-89D8-A3AE3E4C2826}">
      <dgm:prSet phldrT="[Text]" custT="1"/>
      <dgm:spPr/>
      <dgm:t>
        <a:bodyPr/>
        <a:lstStyle/>
        <a:p>
          <a:r>
            <a:rPr lang="id-ID" sz="2000" b="0" i="0" dirty="0" smtClean="0">
              <a:latin typeface="Montserrat" panose="00000500000000000000" pitchFamily="2" charset="0"/>
            </a:rPr>
            <a:t>Pegangan dua jari (</a:t>
          </a:r>
          <a:r>
            <a:rPr lang="id-ID" sz="2000" b="0" i="1" dirty="0" smtClean="0">
              <a:latin typeface="Montserrat" panose="00000500000000000000" pitchFamily="2" charset="0"/>
            </a:rPr>
            <a:t>two finger grip</a:t>
          </a:r>
          <a:r>
            <a:rPr lang="id-ID" sz="2000" b="0" i="0" dirty="0" smtClean="0">
              <a:latin typeface="Montserrat" panose="00000500000000000000" pitchFamily="2" charset="0"/>
            </a:rPr>
            <a:t>)</a:t>
          </a:r>
          <a:endParaRPr lang="id-ID" sz="2000" dirty="0">
            <a:latin typeface="Montserrat" panose="00000500000000000000" pitchFamily="2" charset="0"/>
          </a:endParaRPr>
        </a:p>
      </dgm:t>
    </dgm:pt>
    <dgm:pt modelId="{6FF7F28B-3D07-432F-B936-557057F4D1FA}" type="parTrans" cxnId="{9FCD906C-5072-4E13-9FB4-928AF9E124FC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2E175F6A-CD2D-44D5-A45B-8316571FFF65}" type="sibTrans" cxnId="{9FCD906C-5072-4E13-9FB4-928AF9E124FC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322A1A38-EE69-48FD-86B4-3D93A0F88B72}" type="pres">
      <dgm:prSet presAssocID="{775045B1-B4FF-4ACE-B868-D69CFFAB31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39DEFC89-B298-445C-BAA2-AA833E1360C8}" type="pres">
      <dgm:prSet presAssocID="{775045B1-B4FF-4ACE-B868-D69CFFAB3120}" presName="Name1" presStyleCnt="0"/>
      <dgm:spPr/>
    </dgm:pt>
    <dgm:pt modelId="{A92FE326-D5C3-4B97-89DB-4C8E2748EE26}" type="pres">
      <dgm:prSet presAssocID="{775045B1-B4FF-4ACE-B868-D69CFFAB3120}" presName="cycle" presStyleCnt="0"/>
      <dgm:spPr/>
    </dgm:pt>
    <dgm:pt modelId="{0BDB8159-8E9F-41EB-8DEA-561609D889CB}" type="pres">
      <dgm:prSet presAssocID="{775045B1-B4FF-4ACE-B868-D69CFFAB3120}" presName="srcNode" presStyleLbl="node1" presStyleIdx="0" presStyleCnt="3"/>
      <dgm:spPr/>
    </dgm:pt>
    <dgm:pt modelId="{5FAE53E6-11BA-4584-AA53-627C23290156}" type="pres">
      <dgm:prSet presAssocID="{775045B1-B4FF-4ACE-B868-D69CFFAB3120}" presName="conn" presStyleLbl="parChTrans1D2" presStyleIdx="0" presStyleCnt="1"/>
      <dgm:spPr/>
      <dgm:t>
        <a:bodyPr/>
        <a:lstStyle/>
        <a:p>
          <a:endParaRPr lang="id-ID"/>
        </a:p>
      </dgm:t>
    </dgm:pt>
    <dgm:pt modelId="{903D6948-E470-4771-8863-DAC4A1BA0563}" type="pres">
      <dgm:prSet presAssocID="{775045B1-B4FF-4ACE-B868-D69CFFAB3120}" presName="extraNode" presStyleLbl="node1" presStyleIdx="0" presStyleCnt="3"/>
      <dgm:spPr/>
    </dgm:pt>
    <dgm:pt modelId="{8048F69D-067C-46A8-9359-22A4DD6617D8}" type="pres">
      <dgm:prSet presAssocID="{775045B1-B4FF-4ACE-B868-D69CFFAB3120}" presName="dstNode" presStyleLbl="node1" presStyleIdx="0" presStyleCnt="3"/>
      <dgm:spPr/>
    </dgm:pt>
    <dgm:pt modelId="{217191FC-10A7-486C-BDA5-9F9E595098DC}" type="pres">
      <dgm:prSet presAssocID="{61937CE5-6E47-4EA5-88F2-3B4DA97CB0C5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50EE81D-5E1F-49F9-A5A3-7D463CE66D7B}" type="pres">
      <dgm:prSet presAssocID="{61937CE5-6E47-4EA5-88F2-3B4DA97CB0C5}" presName="accent_1" presStyleCnt="0"/>
      <dgm:spPr/>
    </dgm:pt>
    <dgm:pt modelId="{03DA4297-EE48-408A-A73D-E9F42AC74E9D}" type="pres">
      <dgm:prSet presAssocID="{61937CE5-6E47-4EA5-88F2-3B4DA97CB0C5}" presName="accentRepeatNode" presStyleLbl="solidFgAcc1" presStyleIdx="0" presStyleCnt="3"/>
      <dgm:spPr/>
    </dgm:pt>
    <dgm:pt modelId="{BE9E75C1-ADF2-4515-A71F-D8A86F0159F9}" type="pres">
      <dgm:prSet presAssocID="{89F9ABD6-3148-4978-B532-E95E97B202BF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3E04FD3-7D1A-443B-9DA0-0DC22D11BF51}" type="pres">
      <dgm:prSet presAssocID="{89F9ABD6-3148-4978-B532-E95E97B202BF}" presName="accent_2" presStyleCnt="0"/>
      <dgm:spPr/>
    </dgm:pt>
    <dgm:pt modelId="{601962F3-404C-42B1-87AF-F73D2E05019C}" type="pres">
      <dgm:prSet presAssocID="{89F9ABD6-3148-4978-B532-E95E97B202BF}" presName="accentRepeatNode" presStyleLbl="solidFgAcc1" presStyleIdx="1" presStyleCnt="3"/>
      <dgm:spPr/>
    </dgm:pt>
    <dgm:pt modelId="{9EF7F02E-E268-4FE4-830F-715258D1139B}" type="pres">
      <dgm:prSet presAssocID="{5907BCE2-6218-461B-89D8-A3AE3E4C282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9A84712-5EA8-4719-B3E0-A1A088FCA04C}" type="pres">
      <dgm:prSet presAssocID="{5907BCE2-6218-461B-89D8-A3AE3E4C2826}" presName="accent_3" presStyleCnt="0"/>
      <dgm:spPr/>
    </dgm:pt>
    <dgm:pt modelId="{1993246D-6484-42D0-8ABD-38932071F99E}" type="pres">
      <dgm:prSet presAssocID="{5907BCE2-6218-461B-89D8-A3AE3E4C2826}" presName="accentRepeatNode" presStyleLbl="solidFgAcc1" presStyleIdx="2" presStyleCnt="3"/>
      <dgm:spPr/>
    </dgm:pt>
  </dgm:ptLst>
  <dgm:cxnLst>
    <dgm:cxn modelId="{E2F9CF99-6407-4DFC-B645-4318831C84A1}" type="presOf" srcId="{46742ADE-770A-4053-947B-E2005C907A3B}" destId="{5FAE53E6-11BA-4584-AA53-627C23290156}" srcOrd="0" destOrd="0" presId="urn:microsoft.com/office/officeart/2008/layout/VerticalCurvedList"/>
    <dgm:cxn modelId="{F1550E20-630F-4179-87E6-97DD59A8E0CA}" srcId="{775045B1-B4FF-4ACE-B868-D69CFFAB3120}" destId="{89F9ABD6-3148-4978-B532-E95E97B202BF}" srcOrd="1" destOrd="0" parTransId="{9C2B548D-9C2C-44F9-9C73-CE8BABE5E239}" sibTransId="{77870743-0B8D-4F6F-93CD-5A5F2011581C}"/>
    <dgm:cxn modelId="{9FCD906C-5072-4E13-9FB4-928AF9E124FC}" srcId="{775045B1-B4FF-4ACE-B868-D69CFFAB3120}" destId="{5907BCE2-6218-461B-89D8-A3AE3E4C2826}" srcOrd="2" destOrd="0" parTransId="{6FF7F28B-3D07-432F-B936-557057F4D1FA}" sibTransId="{2E175F6A-CD2D-44D5-A45B-8316571FFF65}"/>
    <dgm:cxn modelId="{C298EDC6-2F48-48EE-A09D-FB7706811773}" type="presOf" srcId="{5907BCE2-6218-461B-89D8-A3AE3E4C2826}" destId="{9EF7F02E-E268-4FE4-830F-715258D1139B}" srcOrd="0" destOrd="0" presId="urn:microsoft.com/office/officeart/2008/layout/VerticalCurvedList"/>
    <dgm:cxn modelId="{323D522F-A584-4B96-B968-AF5FAB938DF9}" type="presOf" srcId="{89F9ABD6-3148-4978-B532-E95E97B202BF}" destId="{BE9E75C1-ADF2-4515-A71F-D8A86F0159F9}" srcOrd="0" destOrd="0" presId="urn:microsoft.com/office/officeart/2008/layout/VerticalCurvedList"/>
    <dgm:cxn modelId="{E2067D2E-284C-4D7C-A6EA-A76C897A9C8B}" srcId="{775045B1-B4FF-4ACE-B868-D69CFFAB3120}" destId="{61937CE5-6E47-4EA5-88F2-3B4DA97CB0C5}" srcOrd="0" destOrd="0" parTransId="{49E8EFAF-B3DC-4495-815F-C48144298ED5}" sibTransId="{46742ADE-770A-4053-947B-E2005C907A3B}"/>
    <dgm:cxn modelId="{241DF32E-9F90-4B44-9331-8C942C996CBF}" type="presOf" srcId="{61937CE5-6E47-4EA5-88F2-3B4DA97CB0C5}" destId="{217191FC-10A7-486C-BDA5-9F9E595098DC}" srcOrd="0" destOrd="0" presId="urn:microsoft.com/office/officeart/2008/layout/VerticalCurvedList"/>
    <dgm:cxn modelId="{B190FDDD-F27B-4773-8E6F-433DA57AB6D6}" type="presOf" srcId="{775045B1-B4FF-4ACE-B868-D69CFFAB3120}" destId="{322A1A38-EE69-48FD-86B4-3D93A0F88B72}" srcOrd="0" destOrd="0" presId="urn:microsoft.com/office/officeart/2008/layout/VerticalCurvedList"/>
    <dgm:cxn modelId="{F18BC020-AB84-4717-B21D-B67690AFEE9D}" type="presParOf" srcId="{322A1A38-EE69-48FD-86B4-3D93A0F88B72}" destId="{39DEFC89-B298-445C-BAA2-AA833E1360C8}" srcOrd="0" destOrd="0" presId="urn:microsoft.com/office/officeart/2008/layout/VerticalCurvedList"/>
    <dgm:cxn modelId="{6399D272-2CB4-4346-941D-9D26746B2DFD}" type="presParOf" srcId="{39DEFC89-B298-445C-BAA2-AA833E1360C8}" destId="{A92FE326-D5C3-4B97-89DB-4C8E2748EE26}" srcOrd="0" destOrd="0" presId="urn:microsoft.com/office/officeart/2008/layout/VerticalCurvedList"/>
    <dgm:cxn modelId="{F538F6E9-E446-40F0-A8F5-682BBE9BB9D9}" type="presParOf" srcId="{A92FE326-D5C3-4B97-89DB-4C8E2748EE26}" destId="{0BDB8159-8E9F-41EB-8DEA-561609D889CB}" srcOrd="0" destOrd="0" presId="urn:microsoft.com/office/officeart/2008/layout/VerticalCurvedList"/>
    <dgm:cxn modelId="{54C25229-8113-4F1B-B9FF-F2E7ACCE6247}" type="presParOf" srcId="{A92FE326-D5C3-4B97-89DB-4C8E2748EE26}" destId="{5FAE53E6-11BA-4584-AA53-627C23290156}" srcOrd="1" destOrd="0" presId="urn:microsoft.com/office/officeart/2008/layout/VerticalCurvedList"/>
    <dgm:cxn modelId="{54FA6FE1-F779-4410-8ED7-A6AE8FF38EAD}" type="presParOf" srcId="{A92FE326-D5C3-4B97-89DB-4C8E2748EE26}" destId="{903D6948-E470-4771-8863-DAC4A1BA0563}" srcOrd="2" destOrd="0" presId="urn:microsoft.com/office/officeart/2008/layout/VerticalCurvedList"/>
    <dgm:cxn modelId="{E20CD91C-1152-4E9E-90CF-066A2FC5053D}" type="presParOf" srcId="{A92FE326-D5C3-4B97-89DB-4C8E2748EE26}" destId="{8048F69D-067C-46A8-9359-22A4DD6617D8}" srcOrd="3" destOrd="0" presId="urn:microsoft.com/office/officeart/2008/layout/VerticalCurvedList"/>
    <dgm:cxn modelId="{32A2F04A-BD8D-4C55-A277-171F2585BDB7}" type="presParOf" srcId="{39DEFC89-B298-445C-BAA2-AA833E1360C8}" destId="{217191FC-10A7-486C-BDA5-9F9E595098DC}" srcOrd="1" destOrd="0" presId="urn:microsoft.com/office/officeart/2008/layout/VerticalCurvedList"/>
    <dgm:cxn modelId="{52EF24D8-F443-4EC2-AEF2-355ED276E35C}" type="presParOf" srcId="{39DEFC89-B298-445C-BAA2-AA833E1360C8}" destId="{250EE81D-5E1F-49F9-A5A3-7D463CE66D7B}" srcOrd="2" destOrd="0" presId="urn:microsoft.com/office/officeart/2008/layout/VerticalCurvedList"/>
    <dgm:cxn modelId="{614332AB-28D4-4C06-94C3-A16747684513}" type="presParOf" srcId="{250EE81D-5E1F-49F9-A5A3-7D463CE66D7B}" destId="{03DA4297-EE48-408A-A73D-E9F42AC74E9D}" srcOrd="0" destOrd="0" presId="urn:microsoft.com/office/officeart/2008/layout/VerticalCurvedList"/>
    <dgm:cxn modelId="{170662E1-52CB-4493-9285-9AEC3E862287}" type="presParOf" srcId="{39DEFC89-B298-445C-BAA2-AA833E1360C8}" destId="{BE9E75C1-ADF2-4515-A71F-D8A86F0159F9}" srcOrd="3" destOrd="0" presId="urn:microsoft.com/office/officeart/2008/layout/VerticalCurvedList"/>
    <dgm:cxn modelId="{E47A1820-D244-44D5-8334-105745AFFF7D}" type="presParOf" srcId="{39DEFC89-B298-445C-BAA2-AA833E1360C8}" destId="{33E04FD3-7D1A-443B-9DA0-0DC22D11BF51}" srcOrd="4" destOrd="0" presId="urn:microsoft.com/office/officeart/2008/layout/VerticalCurvedList"/>
    <dgm:cxn modelId="{A4B87008-DBC8-473B-823E-D5FB8DF38C1D}" type="presParOf" srcId="{33E04FD3-7D1A-443B-9DA0-0DC22D11BF51}" destId="{601962F3-404C-42B1-87AF-F73D2E05019C}" srcOrd="0" destOrd="0" presId="urn:microsoft.com/office/officeart/2008/layout/VerticalCurvedList"/>
    <dgm:cxn modelId="{E62E8128-5EFB-4EE4-A636-BCDA112328F7}" type="presParOf" srcId="{39DEFC89-B298-445C-BAA2-AA833E1360C8}" destId="{9EF7F02E-E268-4FE4-830F-715258D1139B}" srcOrd="5" destOrd="0" presId="urn:microsoft.com/office/officeart/2008/layout/VerticalCurvedList"/>
    <dgm:cxn modelId="{37B6348C-C1A4-427D-8756-902210B4663B}" type="presParOf" srcId="{39DEFC89-B298-445C-BAA2-AA833E1360C8}" destId="{99A84712-5EA8-4719-B3E0-A1A088FCA04C}" srcOrd="6" destOrd="0" presId="urn:microsoft.com/office/officeart/2008/layout/VerticalCurvedList"/>
    <dgm:cxn modelId="{96FC7CE0-60C0-4D3D-B5A7-5208DA4DD9A3}" type="presParOf" srcId="{99A84712-5EA8-4719-B3E0-A1A088FCA04C}" destId="{1993246D-6484-42D0-8ABD-38932071F99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CDE157-4094-47D6-8C40-C28326CFACC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65118BFB-5BC9-459E-B9AE-F7455C776F56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Mengurangi lajunya lari ke arah </a:t>
          </a:r>
          <a:r>
            <a:rPr lang="id-ID" sz="2400" b="0" i="1" dirty="0" smtClean="0">
              <a:latin typeface="Montserrat" panose="00000500000000000000" pitchFamily="2" charset="0"/>
            </a:rPr>
            <a:t>base </a:t>
          </a:r>
          <a:r>
            <a:rPr lang="id-ID" sz="2400" b="0" i="0" dirty="0" smtClean="0">
              <a:latin typeface="Montserrat" panose="00000500000000000000" pitchFamily="2" charset="0"/>
            </a:rPr>
            <a:t>tanpa kehilangan tempo larinya dari </a:t>
          </a:r>
          <a:r>
            <a:rPr lang="id-ID" sz="2400" b="0" i="1" dirty="0" smtClean="0">
              <a:latin typeface="Montserrat" panose="00000500000000000000" pitchFamily="2" charset="0"/>
            </a:rPr>
            <a:t>base </a:t>
          </a:r>
          <a:r>
            <a:rPr lang="id-ID" sz="2400" b="0" i="0" dirty="0" smtClean="0">
              <a:latin typeface="Montserrat" panose="00000500000000000000" pitchFamily="2" charset="0"/>
            </a:rPr>
            <a:t>satu ke </a:t>
          </a:r>
          <a:r>
            <a:rPr lang="id-ID" sz="2400" b="0" i="1" dirty="0" smtClean="0">
              <a:latin typeface="Montserrat" panose="00000500000000000000" pitchFamily="2" charset="0"/>
            </a:rPr>
            <a:t>base </a:t>
          </a:r>
          <a:r>
            <a:rPr lang="id-ID" sz="2400" b="0" i="0" dirty="0" smtClean="0">
              <a:latin typeface="Montserrat" panose="00000500000000000000" pitchFamily="2" charset="0"/>
            </a:rPr>
            <a:t>berikutnya dan dapat berhenti tepat di </a:t>
          </a:r>
          <a:r>
            <a:rPr lang="id-ID" sz="2400" b="0" i="1" dirty="0" smtClean="0">
              <a:latin typeface="Montserrat" panose="00000500000000000000" pitchFamily="2" charset="0"/>
            </a:rPr>
            <a:t>base</a:t>
          </a:r>
          <a:r>
            <a:rPr lang="id-ID" sz="2400" b="0" i="0" dirty="0" smtClean="0">
              <a:latin typeface="Montserrat" panose="00000500000000000000" pitchFamily="2" charset="0"/>
            </a:rPr>
            <a:t>-nya.</a:t>
          </a:r>
          <a:endParaRPr lang="id-ID" sz="2400" dirty="0">
            <a:latin typeface="Montserrat" panose="00000500000000000000" pitchFamily="2" charset="0"/>
          </a:endParaRPr>
        </a:p>
      </dgm:t>
    </dgm:pt>
    <dgm:pt modelId="{5B4BD31D-8CDE-45B5-944E-F631F87CDE41}" type="parTrans" cxnId="{D5E57379-9A2E-4292-98C3-649A85ACC803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EEABD52-6C52-43A1-A8A7-832E0691F20E}" type="sibTrans" cxnId="{D5E57379-9A2E-4292-98C3-649A85ACC803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C49F3E3B-570B-4214-A296-A32197184633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Menghindarkan sentuhan bola oleh lawan sehingga dapat mencapai </a:t>
          </a:r>
          <a:r>
            <a:rPr lang="id-ID" sz="2400" b="0" i="1" dirty="0" smtClean="0">
              <a:latin typeface="Montserrat" panose="00000500000000000000" pitchFamily="2" charset="0"/>
            </a:rPr>
            <a:t>base</a:t>
          </a:r>
          <a:r>
            <a:rPr lang="id-ID" sz="2400" b="0" i="0" dirty="0" smtClean="0">
              <a:latin typeface="Montserrat" panose="00000500000000000000" pitchFamily="2" charset="0"/>
            </a:rPr>
            <a:t>-nya dengan selamat.</a:t>
          </a:r>
          <a:endParaRPr lang="id-ID" sz="2400" dirty="0">
            <a:latin typeface="Montserrat" panose="00000500000000000000" pitchFamily="2" charset="0"/>
          </a:endParaRPr>
        </a:p>
      </dgm:t>
    </dgm:pt>
    <dgm:pt modelId="{656DE16E-521D-4E19-8AAA-7E0F7F5E2C2D}" type="parTrans" cxnId="{3912BEBF-F912-440C-B03B-7F999EFCEEB1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E33A7C8-A82C-4759-810E-A10599460CDC}" type="sibTrans" cxnId="{3912BEBF-F912-440C-B03B-7F999EFCEEB1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B592B774-4DEA-4E49-8574-8690343B919D}" type="pres">
      <dgm:prSet presAssocID="{1DCDE157-4094-47D6-8C40-C28326CFACC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588959EF-922D-4D41-B0ED-495C47D05B57}" type="pres">
      <dgm:prSet presAssocID="{1DCDE157-4094-47D6-8C40-C28326CFACC6}" presName="Name1" presStyleCnt="0"/>
      <dgm:spPr/>
    </dgm:pt>
    <dgm:pt modelId="{DAFF5A23-515C-41DC-9464-AEDB5D59CEE7}" type="pres">
      <dgm:prSet presAssocID="{1DCDE157-4094-47D6-8C40-C28326CFACC6}" presName="cycle" presStyleCnt="0"/>
      <dgm:spPr/>
    </dgm:pt>
    <dgm:pt modelId="{183E2C6A-7578-493A-B5F9-8B19B6E45755}" type="pres">
      <dgm:prSet presAssocID="{1DCDE157-4094-47D6-8C40-C28326CFACC6}" presName="srcNode" presStyleLbl="node1" presStyleIdx="0" presStyleCnt="2"/>
      <dgm:spPr/>
    </dgm:pt>
    <dgm:pt modelId="{68CC7B8E-BE02-4804-9191-E43F70E3A770}" type="pres">
      <dgm:prSet presAssocID="{1DCDE157-4094-47D6-8C40-C28326CFACC6}" presName="conn" presStyleLbl="parChTrans1D2" presStyleIdx="0" presStyleCnt="1"/>
      <dgm:spPr/>
      <dgm:t>
        <a:bodyPr/>
        <a:lstStyle/>
        <a:p>
          <a:endParaRPr lang="id-ID"/>
        </a:p>
      </dgm:t>
    </dgm:pt>
    <dgm:pt modelId="{475B387D-03DF-4A11-ABCA-737455295EEE}" type="pres">
      <dgm:prSet presAssocID="{1DCDE157-4094-47D6-8C40-C28326CFACC6}" presName="extraNode" presStyleLbl="node1" presStyleIdx="0" presStyleCnt="2"/>
      <dgm:spPr/>
    </dgm:pt>
    <dgm:pt modelId="{F7DCF827-43BE-4A3D-98D7-406D8E714040}" type="pres">
      <dgm:prSet presAssocID="{1DCDE157-4094-47D6-8C40-C28326CFACC6}" presName="dstNode" presStyleLbl="node1" presStyleIdx="0" presStyleCnt="2"/>
      <dgm:spPr/>
    </dgm:pt>
    <dgm:pt modelId="{95BBC100-8314-48F5-97BE-C20DD0E29449}" type="pres">
      <dgm:prSet presAssocID="{65118BFB-5BC9-459E-B9AE-F7455C776F56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6C9C0A7-7F25-4F35-8B7B-2B5D30B8CE33}" type="pres">
      <dgm:prSet presAssocID="{65118BFB-5BC9-459E-B9AE-F7455C776F56}" presName="accent_1" presStyleCnt="0"/>
      <dgm:spPr/>
    </dgm:pt>
    <dgm:pt modelId="{C0653D27-C050-4505-BB39-3FD05BC2A2ED}" type="pres">
      <dgm:prSet presAssocID="{65118BFB-5BC9-459E-B9AE-F7455C776F56}" presName="accentRepeatNode" presStyleLbl="solidFgAcc1" presStyleIdx="0" presStyleCnt="2"/>
      <dgm:spPr/>
    </dgm:pt>
    <dgm:pt modelId="{367D3BC1-2590-4686-9439-C6AFFB4CD35D}" type="pres">
      <dgm:prSet presAssocID="{C49F3E3B-570B-4214-A296-A32197184633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6FB53DC-EDE3-47ED-8D3A-120BDA4DDE8F}" type="pres">
      <dgm:prSet presAssocID="{C49F3E3B-570B-4214-A296-A32197184633}" presName="accent_2" presStyleCnt="0"/>
      <dgm:spPr/>
    </dgm:pt>
    <dgm:pt modelId="{566ABD3D-F46B-4633-9E83-41EDCA30FACA}" type="pres">
      <dgm:prSet presAssocID="{C49F3E3B-570B-4214-A296-A32197184633}" presName="accentRepeatNode" presStyleLbl="solidFgAcc1" presStyleIdx="1" presStyleCnt="2"/>
      <dgm:spPr/>
    </dgm:pt>
  </dgm:ptLst>
  <dgm:cxnLst>
    <dgm:cxn modelId="{1CAA036B-7A28-49D2-9A3D-B76010A0BCBA}" type="presOf" srcId="{1DCDE157-4094-47D6-8C40-C28326CFACC6}" destId="{B592B774-4DEA-4E49-8574-8690343B919D}" srcOrd="0" destOrd="0" presId="urn:microsoft.com/office/officeart/2008/layout/VerticalCurvedList"/>
    <dgm:cxn modelId="{134E1D6B-6051-48CF-9B65-B5F2A6541CFB}" type="presOf" srcId="{C49F3E3B-570B-4214-A296-A32197184633}" destId="{367D3BC1-2590-4686-9439-C6AFFB4CD35D}" srcOrd="0" destOrd="0" presId="urn:microsoft.com/office/officeart/2008/layout/VerticalCurvedList"/>
    <dgm:cxn modelId="{73D7DE76-3704-47A5-B371-C930CB3BC0F7}" type="presOf" srcId="{1EEABD52-6C52-43A1-A8A7-832E0691F20E}" destId="{68CC7B8E-BE02-4804-9191-E43F70E3A770}" srcOrd="0" destOrd="0" presId="urn:microsoft.com/office/officeart/2008/layout/VerticalCurvedList"/>
    <dgm:cxn modelId="{3912BEBF-F912-440C-B03B-7F999EFCEEB1}" srcId="{1DCDE157-4094-47D6-8C40-C28326CFACC6}" destId="{C49F3E3B-570B-4214-A296-A32197184633}" srcOrd="1" destOrd="0" parTransId="{656DE16E-521D-4E19-8AAA-7E0F7F5E2C2D}" sibTransId="{EE33A7C8-A82C-4759-810E-A10599460CDC}"/>
    <dgm:cxn modelId="{D5E57379-9A2E-4292-98C3-649A85ACC803}" srcId="{1DCDE157-4094-47D6-8C40-C28326CFACC6}" destId="{65118BFB-5BC9-459E-B9AE-F7455C776F56}" srcOrd="0" destOrd="0" parTransId="{5B4BD31D-8CDE-45B5-944E-F631F87CDE41}" sibTransId="{1EEABD52-6C52-43A1-A8A7-832E0691F20E}"/>
    <dgm:cxn modelId="{6F2A89DC-BDE0-4F33-8462-AFB568BD7E7B}" type="presOf" srcId="{65118BFB-5BC9-459E-B9AE-F7455C776F56}" destId="{95BBC100-8314-48F5-97BE-C20DD0E29449}" srcOrd="0" destOrd="0" presId="urn:microsoft.com/office/officeart/2008/layout/VerticalCurvedList"/>
    <dgm:cxn modelId="{2D306E9A-61C4-4BC1-8273-54A26E5EE110}" type="presParOf" srcId="{B592B774-4DEA-4E49-8574-8690343B919D}" destId="{588959EF-922D-4D41-B0ED-495C47D05B57}" srcOrd="0" destOrd="0" presId="urn:microsoft.com/office/officeart/2008/layout/VerticalCurvedList"/>
    <dgm:cxn modelId="{AB592A35-3FFF-4192-BBF9-1E782E722BBA}" type="presParOf" srcId="{588959EF-922D-4D41-B0ED-495C47D05B57}" destId="{DAFF5A23-515C-41DC-9464-AEDB5D59CEE7}" srcOrd="0" destOrd="0" presId="urn:microsoft.com/office/officeart/2008/layout/VerticalCurvedList"/>
    <dgm:cxn modelId="{83D697AC-2FD6-4906-81F4-9804C3531458}" type="presParOf" srcId="{DAFF5A23-515C-41DC-9464-AEDB5D59CEE7}" destId="{183E2C6A-7578-493A-B5F9-8B19B6E45755}" srcOrd="0" destOrd="0" presId="urn:microsoft.com/office/officeart/2008/layout/VerticalCurvedList"/>
    <dgm:cxn modelId="{06C4D568-7BBC-44CB-9995-7A0C35AE1963}" type="presParOf" srcId="{DAFF5A23-515C-41DC-9464-AEDB5D59CEE7}" destId="{68CC7B8E-BE02-4804-9191-E43F70E3A770}" srcOrd="1" destOrd="0" presId="urn:microsoft.com/office/officeart/2008/layout/VerticalCurvedList"/>
    <dgm:cxn modelId="{A99F0581-C682-48B7-9BDF-A993224D27AB}" type="presParOf" srcId="{DAFF5A23-515C-41DC-9464-AEDB5D59CEE7}" destId="{475B387D-03DF-4A11-ABCA-737455295EEE}" srcOrd="2" destOrd="0" presId="urn:microsoft.com/office/officeart/2008/layout/VerticalCurvedList"/>
    <dgm:cxn modelId="{D6D1045E-3815-4E95-93F9-88BA145E9EA6}" type="presParOf" srcId="{DAFF5A23-515C-41DC-9464-AEDB5D59CEE7}" destId="{F7DCF827-43BE-4A3D-98D7-406D8E714040}" srcOrd="3" destOrd="0" presId="urn:microsoft.com/office/officeart/2008/layout/VerticalCurvedList"/>
    <dgm:cxn modelId="{8DF6E7C8-CF22-4DF4-BBBD-F193C957600F}" type="presParOf" srcId="{588959EF-922D-4D41-B0ED-495C47D05B57}" destId="{95BBC100-8314-48F5-97BE-C20DD0E29449}" srcOrd="1" destOrd="0" presId="urn:microsoft.com/office/officeart/2008/layout/VerticalCurvedList"/>
    <dgm:cxn modelId="{A581B57E-EFD1-428C-882B-58344F50DB7F}" type="presParOf" srcId="{588959EF-922D-4D41-B0ED-495C47D05B57}" destId="{16C9C0A7-7F25-4F35-8B7B-2B5D30B8CE33}" srcOrd="2" destOrd="0" presId="urn:microsoft.com/office/officeart/2008/layout/VerticalCurvedList"/>
    <dgm:cxn modelId="{08B73D2D-0E73-42A6-98C1-CDDBA45A7B1F}" type="presParOf" srcId="{16C9C0A7-7F25-4F35-8B7B-2B5D30B8CE33}" destId="{C0653D27-C050-4505-BB39-3FD05BC2A2ED}" srcOrd="0" destOrd="0" presId="urn:microsoft.com/office/officeart/2008/layout/VerticalCurvedList"/>
    <dgm:cxn modelId="{11E8CEBD-C7C1-4BB1-A660-5D3FAA797CEE}" type="presParOf" srcId="{588959EF-922D-4D41-B0ED-495C47D05B57}" destId="{367D3BC1-2590-4686-9439-C6AFFB4CD35D}" srcOrd="3" destOrd="0" presId="urn:microsoft.com/office/officeart/2008/layout/VerticalCurvedList"/>
    <dgm:cxn modelId="{44CC1139-D098-4C89-BF45-E304A9B6386E}" type="presParOf" srcId="{588959EF-922D-4D41-B0ED-495C47D05B57}" destId="{C6FB53DC-EDE3-47ED-8D3A-120BDA4DDE8F}" srcOrd="4" destOrd="0" presId="urn:microsoft.com/office/officeart/2008/layout/VerticalCurvedList"/>
    <dgm:cxn modelId="{3568987D-446F-4BC1-AA7D-23CA305D5828}" type="presParOf" srcId="{C6FB53DC-EDE3-47ED-8D3A-120BDA4DDE8F}" destId="{566ABD3D-F46B-4633-9E83-41EDCA30FAC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AE53E6-11BA-4584-AA53-627C23290156}">
      <dsp:nvSpPr>
        <dsp:cNvPr id="0" name=""/>
        <dsp:cNvSpPr/>
      </dsp:nvSpPr>
      <dsp:spPr>
        <a:xfrm>
          <a:off x="-4648841" y="-712694"/>
          <a:ext cx="5537564" cy="5537564"/>
        </a:xfrm>
        <a:prstGeom prst="blockArc">
          <a:avLst>
            <a:gd name="adj1" fmla="val 18900000"/>
            <a:gd name="adj2" fmla="val 2700000"/>
            <a:gd name="adj3" fmla="val 390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191FC-10A7-486C-BDA5-9F9E595098DC}">
      <dsp:nvSpPr>
        <dsp:cNvPr id="0" name=""/>
        <dsp:cNvSpPr/>
      </dsp:nvSpPr>
      <dsp:spPr>
        <a:xfrm>
          <a:off x="571570" y="411217"/>
          <a:ext cx="4110475" cy="82243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280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P</a:t>
          </a:r>
          <a:r>
            <a:rPr lang="sv-SE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egangan empat jari (</a:t>
          </a:r>
          <a:r>
            <a:rPr lang="sv-SE" sz="2000" b="0" i="1" kern="1200" dirty="0" smtClean="0">
              <a:solidFill>
                <a:schemeClr val="tx1"/>
              </a:solidFill>
              <a:latin typeface="Montserrat" panose="00000500000000000000" pitchFamily="2" charset="0"/>
            </a:rPr>
            <a:t>four finger grip</a:t>
          </a:r>
          <a:r>
            <a:rPr lang="sv-SE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0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571570" y="411217"/>
        <a:ext cx="4110475" cy="822435"/>
      </dsp:txXfrm>
    </dsp:sp>
    <dsp:sp modelId="{03DA4297-EE48-408A-A73D-E9F42AC74E9D}">
      <dsp:nvSpPr>
        <dsp:cNvPr id="0" name=""/>
        <dsp:cNvSpPr/>
      </dsp:nvSpPr>
      <dsp:spPr>
        <a:xfrm>
          <a:off x="57548" y="308413"/>
          <a:ext cx="1028044" cy="10280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9E75C1-ADF2-4515-A71F-D8A86F0159F9}">
      <dsp:nvSpPr>
        <dsp:cNvPr id="0" name=""/>
        <dsp:cNvSpPr/>
      </dsp:nvSpPr>
      <dsp:spPr>
        <a:xfrm>
          <a:off x="870525" y="1644870"/>
          <a:ext cx="3811520" cy="822435"/>
        </a:xfrm>
        <a:prstGeom prst="rect">
          <a:avLst/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280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Pegangan tiga jari (</a:t>
          </a:r>
          <a:r>
            <a:rPr lang="id-ID" sz="2000" b="0" i="1" kern="1200" dirty="0" smtClean="0">
              <a:solidFill>
                <a:schemeClr val="tx1"/>
              </a:solidFill>
              <a:latin typeface="Montserrat" panose="00000500000000000000" pitchFamily="2" charset="0"/>
            </a:rPr>
            <a:t>three finger grip</a:t>
          </a:r>
          <a:r>
            <a:rPr lang="id-ID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0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870525" y="1644870"/>
        <a:ext cx="3811520" cy="822435"/>
      </dsp:txXfrm>
    </dsp:sp>
    <dsp:sp modelId="{601962F3-404C-42B1-87AF-F73D2E05019C}">
      <dsp:nvSpPr>
        <dsp:cNvPr id="0" name=""/>
        <dsp:cNvSpPr/>
      </dsp:nvSpPr>
      <dsp:spPr>
        <a:xfrm>
          <a:off x="356503" y="1542066"/>
          <a:ext cx="1028044" cy="10280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197847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F7F02E-E268-4FE4-830F-715258D1139B}">
      <dsp:nvSpPr>
        <dsp:cNvPr id="0" name=""/>
        <dsp:cNvSpPr/>
      </dsp:nvSpPr>
      <dsp:spPr>
        <a:xfrm>
          <a:off x="571570" y="2878523"/>
          <a:ext cx="4110475" cy="822435"/>
        </a:xfrm>
        <a:prstGeom prst="rect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280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latin typeface="Montserrat" panose="00000500000000000000" pitchFamily="2" charset="0"/>
            </a:rPr>
            <a:t>Pegangan dua jari (</a:t>
          </a:r>
          <a:r>
            <a:rPr lang="id-ID" sz="2000" b="0" i="1" kern="1200" dirty="0" smtClean="0">
              <a:latin typeface="Montserrat" panose="00000500000000000000" pitchFamily="2" charset="0"/>
            </a:rPr>
            <a:t>two finger grip</a:t>
          </a:r>
          <a:r>
            <a:rPr lang="id-ID" sz="2000" b="0" i="0" kern="1200" dirty="0" smtClean="0">
              <a:latin typeface="Montserrat" panose="00000500000000000000" pitchFamily="2" charset="0"/>
            </a:rPr>
            <a:t>)</a:t>
          </a:r>
          <a:endParaRPr lang="id-ID" sz="2000" kern="1200" dirty="0">
            <a:latin typeface="Montserrat" panose="00000500000000000000" pitchFamily="2" charset="0"/>
          </a:endParaRPr>
        </a:p>
      </dsp:txBody>
      <dsp:txXfrm>
        <a:off x="571570" y="2878523"/>
        <a:ext cx="4110475" cy="822435"/>
      </dsp:txXfrm>
    </dsp:sp>
    <dsp:sp modelId="{1993246D-6484-42D0-8ABD-38932071F99E}">
      <dsp:nvSpPr>
        <dsp:cNvPr id="0" name=""/>
        <dsp:cNvSpPr/>
      </dsp:nvSpPr>
      <dsp:spPr>
        <a:xfrm>
          <a:off x="57548" y="2775718"/>
          <a:ext cx="1028044" cy="10280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CC7B8E-BE02-4804-9191-E43F70E3A770}">
      <dsp:nvSpPr>
        <dsp:cNvPr id="0" name=""/>
        <dsp:cNvSpPr/>
      </dsp:nvSpPr>
      <dsp:spPr>
        <a:xfrm>
          <a:off x="-5853107" y="-902749"/>
          <a:ext cx="7022646" cy="7022646"/>
        </a:xfrm>
        <a:prstGeom prst="blockArc">
          <a:avLst>
            <a:gd name="adj1" fmla="val 18900000"/>
            <a:gd name="adj2" fmla="val 2700000"/>
            <a:gd name="adj3" fmla="val 308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BBC100-8314-48F5-97BE-C20DD0E29449}">
      <dsp:nvSpPr>
        <dsp:cNvPr id="0" name=""/>
        <dsp:cNvSpPr/>
      </dsp:nvSpPr>
      <dsp:spPr>
        <a:xfrm>
          <a:off x="959042" y="745321"/>
          <a:ext cx="7140006" cy="149043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303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Mengurangi lajunya lari ke arah </a:t>
          </a:r>
          <a:r>
            <a:rPr lang="id-ID" sz="2400" b="0" i="1" kern="1200" dirty="0" smtClean="0">
              <a:latin typeface="Montserrat" panose="00000500000000000000" pitchFamily="2" charset="0"/>
            </a:rPr>
            <a:t>base </a:t>
          </a:r>
          <a:r>
            <a:rPr lang="id-ID" sz="2400" b="0" i="0" kern="1200" dirty="0" smtClean="0">
              <a:latin typeface="Montserrat" panose="00000500000000000000" pitchFamily="2" charset="0"/>
            </a:rPr>
            <a:t>tanpa kehilangan tempo larinya dari </a:t>
          </a:r>
          <a:r>
            <a:rPr lang="id-ID" sz="2400" b="0" i="1" kern="1200" dirty="0" smtClean="0">
              <a:latin typeface="Montserrat" panose="00000500000000000000" pitchFamily="2" charset="0"/>
            </a:rPr>
            <a:t>base </a:t>
          </a:r>
          <a:r>
            <a:rPr lang="id-ID" sz="2400" b="0" i="0" kern="1200" dirty="0" smtClean="0">
              <a:latin typeface="Montserrat" panose="00000500000000000000" pitchFamily="2" charset="0"/>
            </a:rPr>
            <a:t>satu ke </a:t>
          </a:r>
          <a:r>
            <a:rPr lang="id-ID" sz="2400" b="0" i="1" kern="1200" dirty="0" smtClean="0">
              <a:latin typeface="Montserrat" panose="00000500000000000000" pitchFamily="2" charset="0"/>
            </a:rPr>
            <a:t>base </a:t>
          </a:r>
          <a:r>
            <a:rPr lang="id-ID" sz="2400" b="0" i="0" kern="1200" dirty="0" smtClean="0">
              <a:latin typeface="Montserrat" panose="00000500000000000000" pitchFamily="2" charset="0"/>
            </a:rPr>
            <a:t>berikutnya dan dapat berhenti tepat di </a:t>
          </a:r>
          <a:r>
            <a:rPr lang="id-ID" sz="2400" b="0" i="1" kern="1200" dirty="0" smtClean="0">
              <a:latin typeface="Montserrat" panose="00000500000000000000" pitchFamily="2" charset="0"/>
            </a:rPr>
            <a:t>base</a:t>
          </a:r>
          <a:r>
            <a:rPr lang="id-ID" sz="2400" b="0" i="0" kern="1200" dirty="0" smtClean="0">
              <a:latin typeface="Montserrat" panose="00000500000000000000" pitchFamily="2" charset="0"/>
            </a:rPr>
            <a:t>-nya.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959042" y="745321"/>
        <a:ext cx="7140006" cy="1490434"/>
      </dsp:txXfrm>
    </dsp:sp>
    <dsp:sp modelId="{C0653D27-C050-4505-BB39-3FD05BC2A2ED}">
      <dsp:nvSpPr>
        <dsp:cNvPr id="0" name=""/>
        <dsp:cNvSpPr/>
      </dsp:nvSpPr>
      <dsp:spPr>
        <a:xfrm>
          <a:off x="27520" y="559017"/>
          <a:ext cx="1863043" cy="18630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7D3BC1-2590-4686-9439-C6AFFB4CD35D}">
      <dsp:nvSpPr>
        <dsp:cNvPr id="0" name=""/>
        <dsp:cNvSpPr/>
      </dsp:nvSpPr>
      <dsp:spPr>
        <a:xfrm>
          <a:off x="959042" y="2981391"/>
          <a:ext cx="7140006" cy="1490434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303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Menghindarkan sentuhan bola oleh lawan sehingga dapat mencapai </a:t>
          </a:r>
          <a:r>
            <a:rPr lang="id-ID" sz="2400" b="0" i="1" kern="1200" dirty="0" smtClean="0">
              <a:latin typeface="Montserrat" panose="00000500000000000000" pitchFamily="2" charset="0"/>
            </a:rPr>
            <a:t>base</a:t>
          </a:r>
          <a:r>
            <a:rPr lang="id-ID" sz="2400" b="0" i="0" kern="1200" dirty="0" smtClean="0">
              <a:latin typeface="Montserrat" panose="00000500000000000000" pitchFamily="2" charset="0"/>
            </a:rPr>
            <a:t>-nya dengan selamat.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959042" y="2981391"/>
        <a:ext cx="7140006" cy="1490434"/>
      </dsp:txXfrm>
    </dsp:sp>
    <dsp:sp modelId="{566ABD3D-F46B-4633-9E83-41EDCA30FACA}">
      <dsp:nvSpPr>
        <dsp:cNvPr id="0" name=""/>
        <dsp:cNvSpPr/>
      </dsp:nvSpPr>
      <dsp:spPr>
        <a:xfrm>
          <a:off x="27520" y="2795087"/>
          <a:ext cx="1863043" cy="18630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8839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94358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53974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2444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99579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050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52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3909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969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8955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45847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2444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9330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2508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39402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2651C7-0D06-4728-A51E-C9DD7EC2B5BA}"/>
              </a:ext>
            </a:extLst>
          </p:cNvPr>
          <p:cNvSpPr/>
          <p:nvPr/>
        </p:nvSpPr>
        <p:spPr>
          <a:xfrm flipH="1">
            <a:off x="3760631" y="4548724"/>
            <a:ext cx="8234146" cy="1705644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4170594-0E23-429D-8A95-0028E72EBE46}"/>
              </a:ext>
            </a:extLst>
          </p:cNvPr>
          <p:cNvSpPr txBox="1"/>
          <p:nvPr/>
        </p:nvSpPr>
        <p:spPr>
          <a:xfrm>
            <a:off x="3959103" y="4513242"/>
            <a:ext cx="7749590" cy="1754326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Aktivitas </a:t>
            </a:r>
            <a:r>
              <a:rPr lang="id-ID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br>
              <a:rPr lang="id-ID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d-ID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Permainan 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Lapangan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4170594-0E23-429D-8A95-0028E72EBE46}"/>
              </a:ext>
            </a:extLst>
          </p:cNvPr>
          <p:cNvSpPr txBox="1"/>
          <p:nvPr/>
        </p:nvSpPr>
        <p:spPr>
          <a:xfrm>
            <a:off x="3876540" y="6359881"/>
            <a:ext cx="8118237" cy="40011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id-ID" sz="2000" dirty="0" smtClean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 JASMANI, OLAHRAGA, DAN KESEHATAN KELAS X</a:t>
            </a:r>
            <a:r>
              <a:rPr lang="id-ID" sz="20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sv-SE" sz="20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85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38" y="1339810"/>
            <a:ext cx="5359677" cy="3407612"/>
          </a:xfrm>
          <a:prstGeom prst="round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27" y="1123096"/>
            <a:ext cx="6251461" cy="3407612"/>
          </a:xfrm>
          <a:prstGeom prst="round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3586" y="4654830"/>
            <a:ext cx="5360078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Melempar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menangkap bola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di tempat secara berpasangan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berbagai lemparan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413052" y="4641066"/>
            <a:ext cx="5062024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Melempar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menangkap bola berkelompok dengan berbagai lemparan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54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681" y="1704796"/>
            <a:ext cx="7388775" cy="3968354"/>
          </a:xfrm>
          <a:prstGeom prst="rect">
            <a:avLst/>
          </a:prstGeom>
        </p:spPr>
      </p:pic>
      <p:sp>
        <p:nvSpPr>
          <p:cNvPr id="9" name="Pentagon 8"/>
          <p:cNvSpPr/>
          <p:nvPr/>
        </p:nvSpPr>
        <p:spPr>
          <a:xfrm>
            <a:off x="0" y="125759"/>
            <a:ext cx="6877317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</a:t>
            </a:r>
            <a:r>
              <a:rPr lang="id-ID" sz="2800" dirty="0" smtClean="0">
                <a:latin typeface="Montserrat" panose="00000500000000000000" pitchFamily="2" charset="0"/>
              </a:rPr>
              <a:t> </a:t>
            </a:r>
            <a:r>
              <a:rPr lang="id-ID" sz="2800" b="1" dirty="0" smtClean="0">
                <a:latin typeface="Montserrat" panose="00000500000000000000" pitchFamily="2" charset="0"/>
              </a:rPr>
              <a:t>Memukul  Bola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60817" y="2537776"/>
            <a:ext cx="4291864" cy="2962513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Memukul bola sofbol adalah tugas dari seorang </a:t>
            </a:r>
            <a:r>
              <a:rPr lang="id-ID" sz="2400" dirty="0" smtClean="0">
                <a:latin typeface="Montserrat" panose="00000500000000000000" pitchFamily="2" charset="0"/>
              </a:rPr>
              <a:t>pemukul, pemain </a:t>
            </a:r>
            <a:r>
              <a:rPr lang="id-ID" sz="2400" dirty="0">
                <a:latin typeface="Montserrat" panose="00000500000000000000" pitchFamily="2" charset="0"/>
              </a:rPr>
              <a:t>pemukul atau </a:t>
            </a:r>
            <a:r>
              <a:rPr lang="id-ID" sz="2400" dirty="0" smtClean="0">
                <a:latin typeface="Montserrat" panose="00000500000000000000" pitchFamily="2" charset="0"/>
              </a:rPr>
              <a:t>penyerang </a:t>
            </a:r>
            <a:r>
              <a:rPr lang="id-ID" sz="2400" dirty="0">
                <a:latin typeface="Montserrat" panose="00000500000000000000" pitchFamily="2" charset="0"/>
              </a:rPr>
              <a:t>(</a:t>
            </a:r>
            <a:r>
              <a:rPr lang="id-ID" sz="2400" i="1" dirty="0">
                <a:latin typeface="Montserrat" panose="00000500000000000000" pitchFamily="2" charset="0"/>
              </a:rPr>
              <a:t>batter</a:t>
            </a:r>
            <a:r>
              <a:rPr lang="id-ID" sz="2400" dirty="0">
                <a:latin typeface="Montserrat" panose="00000500000000000000" pitchFamily="2" charset="0"/>
              </a:rPr>
              <a:t>) bertugas memukul bola untuk </a:t>
            </a:r>
            <a:r>
              <a:rPr lang="id-ID" sz="2400" dirty="0" smtClean="0">
                <a:latin typeface="Montserrat" panose="00000500000000000000" pitchFamily="2" charset="0"/>
              </a:rPr>
              <a:t>mencetak </a:t>
            </a:r>
            <a:r>
              <a:rPr lang="id-ID" sz="2400" dirty="0">
                <a:latin typeface="Montserrat" panose="00000500000000000000" pitchFamily="2" charset="0"/>
              </a:rPr>
              <a:t>angka (</a:t>
            </a:r>
            <a:r>
              <a:rPr lang="id-ID" sz="2400" i="1" dirty="0">
                <a:latin typeface="Montserrat" panose="00000500000000000000" pitchFamily="2" charset="0"/>
              </a:rPr>
              <a:t>run</a:t>
            </a:r>
            <a:r>
              <a:rPr lang="id-ID" sz="2400" dirty="0" smtClean="0">
                <a:latin typeface="Montserrat" panose="00000500000000000000" pitchFamily="2" charset="0"/>
              </a:rPr>
              <a:t>).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873798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memukul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 bola permainan sofbol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797824" y="5565834"/>
            <a:ext cx="4829577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Memegang stik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(pemukul) </a:t>
            </a:r>
          </a:p>
        </p:txBody>
      </p:sp>
    </p:spTree>
    <p:extLst>
      <p:ext uri="{BB962C8B-B14F-4D97-AF65-F5344CB8AC3E}">
        <p14:creationId xmlns:p14="http://schemas.microsoft.com/office/powerpoint/2010/main" val="1655420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3748603" y="5541282"/>
            <a:ext cx="447889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Posisi kepala dan mata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26" y="679482"/>
            <a:ext cx="9773502" cy="484453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48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3793796" y="5565119"/>
            <a:ext cx="447889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Pukulan ayunan (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swing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)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50" y="1292880"/>
            <a:ext cx="10058400" cy="427223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707500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52" y="156159"/>
            <a:ext cx="85902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>
                <a:solidFill>
                  <a:srgbClr val="002060"/>
                </a:solidFill>
                <a:latin typeface="Montserrat" panose="00000500000000000000" pitchFamily="2" charset="0"/>
              </a:rPr>
              <a:t>memukul bola dengan pukulan ayunan (</a:t>
            </a:r>
            <a:r>
              <a:rPr lang="id-ID" sz="2400" b="1" i="1" dirty="0">
                <a:solidFill>
                  <a:srgbClr val="002060"/>
                </a:solidFill>
                <a:latin typeface="Montserrat" panose="00000500000000000000" pitchFamily="2" charset="0"/>
              </a:rPr>
              <a:t>swing</a:t>
            </a:r>
            <a:r>
              <a:rPr lang="id-ID" sz="2400" b="1" dirty="0">
                <a:solidFill>
                  <a:srgbClr val="002060"/>
                </a:solidFill>
                <a:latin typeface="Montserrat" panose="00000500000000000000" pitchFamily="2" charset="0"/>
              </a:rPr>
              <a:t>)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88" y="1665729"/>
            <a:ext cx="5330353" cy="3601732"/>
          </a:xfrm>
          <a:prstGeom prst="round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299" y="1665729"/>
            <a:ext cx="5755940" cy="3601732"/>
          </a:xfrm>
          <a:prstGeom prst="round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63014" y="5298993"/>
            <a:ext cx="5195928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Memukul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dengan bola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dilambungkan sendiri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106299" y="5350015"/>
            <a:ext cx="5914373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emukul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stik/pemukul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dilambungkan teman </a:t>
            </a:r>
          </a:p>
        </p:txBody>
      </p:sp>
    </p:spTree>
    <p:extLst>
      <p:ext uri="{BB962C8B-B14F-4D97-AF65-F5344CB8AC3E}">
        <p14:creationId xmlns:p14="http://schemas.microsoft.com/office/powerpoint/2010/main" val="15764706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86289" y="3390363"/>
            <a:ext cx="5998602" cy="85129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2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Memukul </a:t>
            </a:r>
            <a:r>
              <a:rPr lang="id-ID" sz="2200" dirty="0">
                <a:solidFill>
                  <a:schemeClr val="bg1"/>
                </a:solidFill>
                <a:latin typeface="Montserrat" panose="00000500000000000000" pitchFamily="2" charset="0"/>
              </a:rPr>
              <a:t>bola dengan </a:t>
            </a:r>
            <a:r>
              <a:rPr lang="id-ID" sz="22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stik/pemukul bola </a:t>
            </a:r>
            <a:r>
              <a:rPr lang="id-ID" sz="2200" dirty="0">
                <a:solidFill>
                  <a:schemeClr val="bg1"/>
                </a:solidFill>
                <a:latin typeface="Montserrat" panose="00000500000000000000" pitchFamily="2" charset="0"/>
              </a:rPr>
              <a:t>dilambungkan teman (pelambung)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528964" y="5968515"/>
            <a:ext cx="507256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bunt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(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menahan bola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)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68" y="151201"/>
            <a:ext cx="9585812" cy="2942335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431" y="3207407"/>
            <a:ext cx="3975025" cy="264723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256880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152" y="156159"/>
            <a:ext cx="105200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>
                <a:solidFill>
                  <a:srgbClr val="002060"/>
                </a:solidFill>
                <a:latin typeface="Montserrat" panose="00000500000000000000" pitchFamily="2" charset="0"/>
              </a:rPr>
              <a:t>memukul bola dengan pukulan </a:t>
            </a:r>
            <a:r>
              <a:rPr lang="id-ID" sz="2400" b="1" i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bunt 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(menahan </a:t>
            </a:r>
            <a:r>
              <a:rPr lang="id-ID" sz="2400" b="1" dirty="0">
                <a:solidFill>
                  <a:srgbClr val="002060"/>
                </a:solidFill>
                <a:latin typeface="Montserrat" panose="00000500000000000000" pitchFamily="2" charset="0"/>
              </a:rPr>
              <a:t>bola)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75" y="945982"/>
            <a:ext cx="5503480" cy="3487789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786" y="1572702"/>
            <a:ext cx="5362303" cy="3502275"/>
          </a:xfrm>
          <a:prstGeom prst="round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618334" y="4433771"/>
            <a:ext cx="4426632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Memukul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</a:t>
            </a:r>
            <a:r>
              <a:rPr lang="id-ID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bunt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stik/pemukul, bola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dilambungkan sendiri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573111" y="4025148"/>
            <a:ext cx="3311868" cy="173664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emukul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</a:t>
            </a:r>
            <a:r>
              <a:rPr lang="sv-SE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bunt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stik/pemukul bola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dilambungkan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teman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3419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74" y="1662934"/>
            <a:ext cx="11770785" cy="3145549"/>
          </a:xfrm>
          <a:prstGeom prst="round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78808" y="4821752"/>
            <a:ext cx="10872115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emukul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stik/pemukul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dilambungkan teman (pelambung) </a:t>
            </a:r>
            <a:endParaRPr lang="id-ID" sz="22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614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/>
        </p:nvSpPr>
        <p:spPr>
          <a:xfrm>
            <a:off x="1" y="125759"/>
            <a:ext cx="5486400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</a:t>
            </a:r>
            <a:r>
              <a:rPr lang="id-ID" sz="2800" dirty="0" smtClean="0">
                <a:latin typeface="Montserrat" panose="00000500000000000000" pitchFamily="2" charset="0"/>
              </a:rPr>
              <a:t> </a:t>
            </a:r>
            <a:r>
              <a:rPr lang="id-ID" sz="2800" b="1" i="1" dirty="0" smtClean="0">
                <a:latin typeface="Montserrat" panose="00000500000000000000" pitchFamily="2" charset="0"/>
              </a:rPr>
              <a:t>Sliding</a:t>
            </a:r>
            <a:endParaRPr lang="en-US" sz="2800" b="1" i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Flowchart: Delay 10"/>
          <p:cNvSpPr/>
          <p:nvPr/>
        </p:nvSpPr>
        <p:spPr>
          <a:xfrm>
            <a:off x="0" y="1107086"/>
            <a:ext cx="3644720" cy="5323344"/>
          </a:xfrm>
          <a:prstGeom prst="flowChartDelay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Teknik </a:t>
            </a:r>
            <a:r>
              <a:rPr lang="id-ID" sz="2400" i="1" dirty="0">
                <a:latin typeface="Montserrat" panose="00000500000000000000" pitchFamily="2" charset="0"/>
              </a:rPr>
              <a:t>sliding </a:t>
            </a:r>
            <a:r>
              <a:rPr lang="id-ID" sz="2400" dirty="0">
                <a:latin typeface="Montserrat" panose="00000500000000000000" pitchFamily="2" charset="0"/>
              </a:rPr>
              <a:t>adalah cara untuk mencapai </a:t>
            </a:r>
            <a:r>
              <a:rPr lang="id-ID" sz="2400" i="1" dirty="0">
                <a:latin typeface="Montserrat" panose="00000500000000000000" pitchFamily="2" charset="0"/>
              </a:rPr>
              <a:t>base </a:t>
            </a:r>
            <a:r>
              <a:rPr lang="id-ID" sz="2400" dirty="0" smtClean="0">
                <a:latin typeface="Montserrat" panose="00000500000000000000" pitchFamily="2" charset="0"/>
              </a:rPr>
              <a:t>dengan meluncurkan </a:t>
            </a:r>
            <a:r>
              <a:rPr lang="id-ID" sz="2400" dirty="0">
                <a:latin typeface="Montserrat" panose="00000500000000000000" pitchFamily="2" charset="0"/>
              </a:rPr>
              <a:t>badan. Dalam melakukan teknik ini, pelari </a:t>
            </a:r>
            <a:r>
              <a:rPr lang="id-ID" sz="2400" dirty="0" smtClean="0">
                <a:latin typeface="Montserrat" panose="00000500000000000000" pitchFamily="2" charset="0"/>
              </a:rPr>
              <a:t>tidak boleh </a:t>
            </a:r>
            <a:r>
              <a:rPr lang="id-ID" sz="2400" dirty="0">
                <a:latin typeface="Montserrat" panose="00000500000000000000" pitchFamily="2" charset="0"/>
              </a:rPr>
              <a:t>mengurangi kecepatan larinya. </a:t>
            </a:r>
          </a:p>
        </p:txBody>
      </p:sp>
      <p:sp>
        <p:nvSpPr>
          <p:cNvPr id="3" name="Rectangle 2"/>
          <p:cNvSpPr/>
          <p:nvPr/>
        </p:nvSpPr>
        <p:spPr>
          <a:xfrm>
            <a:off x="5206731" y="1286894"/>
            <a:ext cx="37827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Tujuan teknik </a:t>
            </a:r>
            <a:r>
              <a:rPr lang="id-ID" sz="2400" i="1" dirty="0">
                <a:solidFill>
                  <a:srgbClr val="242021"/>
                </a:solidFill>
                <a:latin typeface="Montserrat" panose="00000500000000000000" pitchFamily="2" charset="0"/>
              </a:rPr>
              <a:t>sliding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620722109"/>
              </p:ext>
            </p:extLst>
          </p:nvPr>
        </p:nvGraphicFramePr>
        <p:xfrm>
          <a:off x="3966693" y="1354950"/>
          <a:ext cx="8126569" cy="5217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29645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152" y="156159"/>
            <a:ext cx="89508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i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sliding</a:t>
            </a:r>
            <a:endParaRPr lang="id-ID" sz="2400" b="1" i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199590" y="4845077"/>
            <a:ext cx="514899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Sliding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lurus (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straight leg </a:t>
            </a:r>
            <a:r>
              <a:rPr lang="id-ID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slide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)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88573" y="4809061"/>
            <a:ext cx="4711955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Sliding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mengait (</a:t>
            </a:r>
            <a:r>
              <a:rPr lang="id-ID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hook slide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)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41" y="1808406"/>
            <a:ext cx="7110288" cy="2840868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646" y="2794488"/>
            <a:ext cx="4393810" cy="173660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37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/>
        </p:nvSpPr>
        <p:spPr>
          <a:xfrm>
            <a:off x="-1" y="125759"/>
            <a:ext cx="9672035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</a:t>
            </a:r>
            <a:r>
              <a:rPr lang="id-ID" sz="2800" b="1" dirty="0">
                <a:latin typeface="Montserrat" panose="00000500000000000000" pitchFamily="2" charset="0"/>
              </a:rPr>
              <a:t>M</a:t>
            </a:r>
            <a:r>
              <a:rPr lang="id-ID" sz="2800" b="1" dirty="0" smtClean="0">
                <a:latin typeface="Montserrat" panose="00000500000000000000" pitchFamily="2" charset="0"/>
              </a:rPr>
              <a:t>elempar </a:t>
            </a:r>
            <a:r>
              <a:rPr lang="id-ID" sz="2800" b="1" dirty="0">
                <a:latin typeface="Montserrat" panose="00000500000000000000" pitchFamily="2" charset="0"/>
              </a:rPr>
              <a:t>dan </a:t>
            </a:r>
            <a:r>
              <a:rPr lang="id-ID" sz="2800" b="1" dirty="0" smtClean="0">
                <a:latin typeface="Montserrat" panose="00000500000000000000" pitchFamily="2" charset="0"/>
              </a:rPr>
              <a:t>Menangkap </a:t>
            </a:r>
            <a:r>
              <a:rPr lang="id-ID" sz="2800" b="1" dirty="0">
                <a:latin typeface="Montserrat" panose="00000500000000000000" pitchFamily="2" charset="0"/>
              </a:rPr>
              <a:t>B</a:t>
            </a:r>
            <a:r>
              <a:rPr lang="id-ID" sz="2800" b="1" dirty="0" smtClean="0">
                <a:latin typeface="Montserrat" panose="00000500000000000000" pitchFamily="2" charset="0"/>
              </a:rPr>
              <a:t>ola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0" y="4061160"/>
            <a:ext cx="7116346" cy="2145268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Cara memegang bola yang dilakukan oleh pemain </a:t>
            </a:r>
            <a:r>
              <a:rPr lang="id-ID" sz="2400" dirty="0" smtClean="0">
                <a:latin typeface="Montserrat" panose="00000500000000000000" pitchFamily="2" charset="0"/>
              </a:rPr>
              <a:t>akan berpengaruh </a:t>
            </a:r>
            <a:r>
              <a:rPr lang="id-ID" sz="2400" dirty="0">
                <a:latin typeface="Montserrat" panose="00000500000000000000" pitchFamily="2" charset="0"/>
              </a:rPr>
              <a:t>besar terhadap hasil </a:t>
            </a:r>
            <a:r>
              <a:rPr lang="id-ID" sz="2400" dirty="0" smtClean="0">
                <a:latin typeface="Montserrat" panose="00000500000000000000" pitchFamily="2" charset="0"/>
              </a:rPr>
              <a:t>lemparan. </a:t>
            </a:r>
            <a:r>
              <a:rPr lang="id-ID" sz="2400" dirty="0" smtClean="0">
                <a:latin typeface="Montserrat" panose="00000500000000000000" pitchFamily="2" charset="0"/>
              </a:rPr>
              <a:t>Perbedaan </a:t>
            </a:r>
            <a:r>
              <a:rPr lang="id-ID" sz="2400" dirty="0" smtClean="0">
                <a:latin typeface="Montserrat" panose="00000500000000000000" pitchFamily="2" charset="0"/>
              </a:rPr>
              <a:t>dari </a:t>
            </a:r>
            <a:r>
              <a:rPr lang="id-ID" sz="2400" dirty="0">
                <a:latin typeface="Montserrat" panose="00000500000000000000" pitchFamily="2" charset="0"/>
              </a:rPr>
              <a:t>ketiga macam cara memegang bola </a:t>
            </a:r>
            <a:r>
              <a:rPr lang="id-ID" sz="2400" dirty="0" smtClean="0">
                <a:latin typeface="Montserrat" panose="00000500000000000000" pitchFamily="2" charset="0"/>
              </a:rPr>
              <a:t>sofbol terletak pada </a:t>
            </a:r>
            <a:r>
              <a:rPr lang="id-ID" sz="2400" dirty="0">
                <a:latin typeface="Montserrat" panose="00000500000000000000" pitchFamily="2" charset="0"/>
              </a:rPr>
              <a:t>jari-jari yang dipergunakan untuk mencengkeram bola.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15" y="1772188"/>
            <a:ext cx="6202025" cy="21294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925803"/>
            <a:ext cx="60917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Keterampilan gerak </a:t>
            </a:r>
            <a:r>
              <a:rPr lang="id-ID" sz="2400" b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memeg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ang bol</a:t>
            </a:r>
            <a:r>
              <a:rPr lang="id-ID" sz="2400" b="1" dirty="0">
                <a:solidFill>
                  <a:srgbClr val="002060"/>
                </a:solidFill>
                <a:latin typeface="Montserrat" panose="00000500000000000000" pitchFamily="2" charset="0"/>
              </a:rPr>
              <a:t>a</a:t>
            </a:r>
          </a:p>
        </p:txBody>
      </p:sp>
      <p:sp>
        <p:nvSpPr>
          <p:cNvPr id="3" name="Rectangle 2"/>
          <p:cNvSpPr/>
          <p:nvPr/>
        </p:nvSpPr>
        <p:spPr>
          <a:xfrm>
            <a:off x="7547020" y="1387468"/>
            <a:ext cx="42500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200" dirty="0" smtClean="0">
                <a:latin typeface="Montserrat" panose="00000500000000000000" pitchFamily="2" charset="0"/>
              </a:rPr>
              <a:t>Tiga </a:t>
            </a:r>
            <a:r>
              <a:rPr lang="id-ID" sz="2200" dirty="0">
                <a:latin typeface="Montserrat" panose="00000500000000000000" pitchFamily="2" charset="0"/>
              </a:rPr>
              <a:t>macam cara memegang bola </a:t>
            </a:r>
            <a:r>
              <a:rPr lang="id-ID" sz="2200" dirty="0" smtClean="0">
                <a:latin typeface="Montserrat" panose="00000500000000000000" pitchFamily="2" charset="0"/>
              </a:rPr>
              <a:t>sofbol</a:t>
            </a:r>
            <a:endParaRPr lang="id-ID" sz="2200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317267011"/>
              </p:ext>
            </p:extLst>
          </p:nvPr>
        </p:nvGraphicFramePr>
        <p:xfrm>
          <a:off x="7303037" y="1992410"/>
          <a:ext cx="4737994" cy="4112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6683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650820" y="4697572"/>
            <a:ext cx="3980759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Sliding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dengan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kepala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lebih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Montserrat" panose="00000500000000000000" pitchFamily="2" charset="0"/>
              </a:rPr>
              <a:t>dulu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(</a:t>
            </a:r>
            <a:r>
              <a:rPr lang="en-US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first </a:t>
            </a:r>
            <a:r>
              <a:rPr lang="en-US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head slide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)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137851" y="4646494"/>
            <a:ext cx="389668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Sliding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pada matras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84" y="1478602"/>
            <a:ext cx="3633745" cy="3187225"/>
          </a:xfrm>
          <a:prstGeom prst="round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581" y="1478602"/>
            <a:ext cx="6949816" cy="318722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6990625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494875" y="5105844"/>
            <a:ext cx="698635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Sliding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dengan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em</a:t>
            </a:r>
            <a:r>
              <a:rPr lang="en-US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n y</a:t>
            </a:r>
            <a:r>
              <a:rPr lang="en-US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ng memb</a:t>
            </a:r>
            <a:r>
              <a:rPr lang="en-US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</a:t>
            </a:r>
            <a:r>
              <a:rPr lang="en-US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r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11" y="1187494"/>
            <a:ext cx="10353278" cy="366572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5057228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564157" y="5266772"/>
            <a:ext cx="9228560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Adu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cepat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lemparan bola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di antara </a:t>
            </a:r>
            <a:r>
              <a:rPr lang="id-ID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base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pada lapangan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segi empat dengan gerakan lari, </a:t>
            </a:r>
            <a:r>
              <a:rPr lang="id-ID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sliding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,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 membakar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157" y="460611"/>
            <a:ext cx="8699195" cy="475586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0591797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1" y="1143981"/>
            <a:ext cx="11490695" cy="5113042"/>
          </a:xfrm>
          <a:prstGeom prst="rect">
            <a:avLst/>
          </a:prstGeom>
        </p:spPr>
      </p:pic>
      <p:sp>
        <p:nvSpPr>
          <p:cNvPr id="9" name="Pentagon 8"/>
          <p:cNvSpPr/>
          <p:nvPr/>
        </p:nvSpPr>
        <p:spPr>
          <a:xfrm>
            <a:off x="0" y="125759"/>
            <a:ext cx="9659155" cy="1229191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 Bermain Sofbol Menggunakan</a:t>
            </a:r>
            <a:r>
              <a:rPr lang="id-ID" sz="2800" b="1" dirty="0">
                <a:latin typeface="Montserrat" panose="00000500000000000000" pitchFamily="2" charset="0"/>
              </a:rPr>
              <a:t/>
            </a:r>
            <a:br>
              <a:rPr lang="id-ID" sz="2800" b="1" dirty="0">
                <a:latin typeface="Montserrat" panose="00000500000000000000" pitchFamily="2" charset="0"/>
              </a:rPr>
            </a:br>
            <a:r>
              <a:rPr lang="id-ID" sz="2800" b="1" dirty="0" smtClean="0">
                <a:latin typeface="Montserrat" panose="00000500000000000000" pitchFamily="2" charset="0"/>
              </a:rPr>
              <a:t>Peraturan </a:t>
            </a:r>
            <a:r>
              <a:rPr lang="id-ID" sz="2800" b="1" dirty="0">
                <a:latin typeface="Montserrat" panose="00000500000000000000" pitchFamily="2" charset="0"/>
              </a:rPr>
              <a:t>yang </a:t>
            </a:r>
            <a:r>
              <a:rPr lang="id-ID" sz="2800" b="1" dirty="0" smtClean="0">
                <a:latin typeface="Montserrat" panose="00000500000000000000" pitchFamily="2" charset="0"/>
              </a:rPr>
              <a:t>Dimodifikasi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371600" y="5138110"/>
            <a:ext cx="9124682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Bermain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sofbol dengan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peraturan yang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dimodifikasi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melempar, memegang stik,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 memukul bola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1755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08" y="426844"/>
            <a:ext cx="8071945" cy="561135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8956475" y="2245239"/>
            <a:ext cx="3079351" cy="296251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Bermain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sofbol dengan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peraturan yang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dimodifikasi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bermain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melempar,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memegang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stik, dan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memukul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bola</a:t>
            </a:r>
          </a:p>
        </p:txBody>
      </p:sp>
    </p:spTree>
    <p:extLst>
      <p:ext uri="{BB962C8B-B14F-4D97-AF65-F5344CB8AC3E}">
        <p14:creationId xmlns:p14="http://schemas.microsoft.com/office/powerpoint/2010/main" val="23915645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AD130D9-8FB5-44C6-BF25-234CFF751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7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2BA07BD-F329-4B8C-8D9B-A54D8EB6F54C}"/>
              </a:ext>
            </a:extLst>
          </p:cNvPr>
          <p:cNvSpPr txBox="1"/>
          <p:nvPr/>
        </p:nvSpPr>
        <p:spPr>
          <a:xfrm>
            <a:off x="1334038" y="2434461"/>
            <a:ext cx="93080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Sumber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 </a:t>
            </a:r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gambar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: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dokumen penerbit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shutterstock.com</a:t>
            </a:r>
          </a:p>
          <a:p>
            <a:pPr algn="ctr"/>
            <a:r>
              <a:rPr lang="en-US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pixabay.com</a:t>
            </a:r>
            <a:endParaRPr lang="id-ID" sz="2400" dirty="0" smtClean="0">
              <a:latin typeface="Montserrat" panose="00000500000000000000" pitchFamily="2" charset="0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22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130" y="1957088"/>
            <a:ext cx="8451353" cy="3686523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>
            <a:off x="0" y="125759"/>
            <a:ext cx="6825804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</a:t>
            </a:r>
            <a:r>
              <a:rPr lang="id-ID" sz="2800" b="1" dirty="0">
                <a:latin typeface="Montserrat" panose="00000500000000000000" pitchFamily="2" charset="0"/>
              </a:rPr>
              <a:t>M</a:t>
            </a:r>
            <a:r>
              <a:rPr lang="id-ID" sz="2800" b="1" dirty="0" smtClean="0">
                <a:latin typeface="Montserrat" panose="00000500000000000000" pitchFamily="2" charset="0"/>
              </a:rPr>
              <a:t>elempar Bola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23246" y="2114781"/>
            <a:ext cx="3383683" cy="3371136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Melempar bola adalah tugas dari </a:t>
            </a:r>
            <a:r>
              <a:rPr lang="id-ID" sz="2400" i="1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pitcher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(pelempar). Pemain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ini berdiri di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sekitar lingkaran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daerah </a:t>
            </a:r>
            <a:r>
              <a:rPr lang="id-ID" sz="2400" i="1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pitcher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sampai daerah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dekat </a:t>
            </a:r>
            <a:r>
              <a:rPr lang="id-ID" sz="2400" i="1" dirty="0">
                <a:solidFill>
                  <a:srgbClr val="242021"/>
                </a:solidFill>
                <a:latin typeface="Montserrat" panose="00000500000000000000" pitchFamily="2" charset="0"/>
              </a:rPr>
              <a:t>home plate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.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873798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melemp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ar bola permainan sofbol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37450" y="5574336"/>
            <a:ext cx="6735650" cy="442674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Lemparan dengan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ayunan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atas (</a:t>
            </a:r>
            <a:r>
              <a:rPr lang="id-ID" sz="20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overhand </a:t>
            </a:r>
            <a:r>
              <a:rPr lang="id-ID" sz="2000" i="1" dirty="0">
                <a:solidFill>
                  <a:schemeClr val="bg1"/>
                </a:solidFill>
                <a:latin typeface="Montserrat" panose="00000500000000000000" pitchFamily="2" charset="0"/>
              </a:rPr>
              <a:t>throw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)</a:t>
            </a:r>
            <a:endParaRPr lang="id-ID" sz="20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9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374" y="1080606"/>
            <a:ext cx="4086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Beberapa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tugas </a:t>
            </a:r>
            <a:r>
              <a:rPr lang="id-ID" sz="2400" i="1" dirty="0">
                <a:solidFill>
                  <a:srgbClr val="242021"/>
                </a:solidFill>
                <a:latin typeface="Montserrat" panose="00000500000000000000" pitchFamily="2" charset="0"/>
              </a:rPr>
              <a:t>pitcher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00129" y="1836287"/>
            <a:ext cx="4883240" cy="8907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Melempar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bola kepada pemukul (</a:t>
            </a:r>
            <a:r>
              <a:rPr lang="id-ID" sz="2400" i="1" dirty="0">
                <a:solidFill>
                  <a:schemeClr val="tx1"/>
                </a:solidFill>
                <a:latin typeface="Montserrat" panose="00000500000000000000" pitchFamily="2" charset="0"/>
              </a:rPr>
              <a:t>batter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) dengan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baik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37374" y="1598028"/>
            <a:ext cx="515155" cy="476518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latin typeface="Montserrat" panose="00000500000000000000" pitchFamily="2" charset="0"/>
              </a:rPr>
              <a:t>1.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00129" y="3122028"/>
            <a:ext cx="4883240" cy="124388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M</a:t>
            </a:r>
            <a:r>
              <a:rPr lang="sv-SE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enjaga </a:t>
            </a:r>
            <a:r>
              <a:rPr lang="sv-SE" sz="2400" i="1" dirty="0">
                <a:solidFill>
                  <a:schemeClr val="tx1"/>
                </a:solidFill>
                <a:latin typeface="Montserrat" panose="00000500000000000000" pitchFamily="2" charset="0"/>
              </a:rPr>
              <a:t>base </a:t>
            </a:r>
            <a:r>
              <a:rPr lang="sv-SE" sz="2400" dirty="0">
                <a:solidFill>
                  <a:schemeClr val="tx1"/>
                </a:solidFill>
                <a:latin typeface="Montserrat" panose="00000500000000000000" pitchFamily="2" charset="0"/>
              </a:rPr>
              <a:t>pertama </a:t>
            </a:r>
            <a:r>
              <a:rPr lang="sv-SE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ketika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pemain </a:t>
            </a:r>
            <a:r>
              <a:rPr lang="sv-SE" sz="2400" i="1" dirty="0">
                <a:solidFill>
                  <a:schemeClr val="tx1"/>
                </a:solidFill>
                <a:latin typeface="Montserrat" panose="00000500000000000000" pitchFamily="2" charset="0"/>
              </a:rPr>
              <a:t>first </a:t>
            </a:r>
            <a:r>
              <a:rPr lang="sv-SE" sz="2400" i="1" dirty="0" smtClean="0">
                <a:solidFill>
                  <a:schemeClr val="tx1"/>
                </a:solidFill>
                <a:latin typeface="Montserrat" panose="00000500000000000000" pitchFamily="2" charset="0"/>
              </a:rPr>
              <a:t>baseman</a:t>
            </a:r>
            <a:r>
              <a:rPr lang="id-ID" sz="2400" i="1" dirty="0" smtClean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memungut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bola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37374" y="2883769"/>
            <a:ext cx="515155" cy="47651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latin typeface="Montserrat" panose="00000500000000000000" pitchFamily="2" charset="0"/>
              </a:rPr>
              <a:t>2.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00129" y="4760865"/>
            <a:ext cx="4883240" cy="100562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Membantu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pemain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di belakang </a:t>
            </a:r>
            <a:r>
              <a:rPr lang="id-ID" sz="2400" i="1" dirty="0" smtClean="0">
                <a:solidFill>
                  <a:schemeClr val="tx1"/>
                </a:solidFill>
                <a:latin typeface="Montserrat" panose="00000500000000000000" pitchFamily="2" charset="0"/>
              </a:rPr>
              <a:t>base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37374" y="4522606"/>
            <a:ext cx="515155" cy="47651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latin typeface="Montserrat" panose="00000500000000000000" pitchFamily="2" charset="0"/>
              </a:rPr>
              <a:t>3.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826" y="1091510"/>
            <a:ext cx="6130855" cy="4674979"/>
          </a:xfrm>
          <a:prstGeom prst="round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5540145" y="5948886"/>
            <a:ext cx="6130855" cy="442674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Lemparan dengan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samping (</a:t>
            </a:r>
            <a:r>
              <a:rPr lang="id-ID" sz="2000" i="1" dirty="0">
                <a:solidFill>
                  <a:schemeClr val="bg1"/>
                </a:solidFill>
                <a:latin typeface="Montserrat" panose="00000500000000000000" pitchFamily="2" charset="0"/>
              </a:rPr>
              <a:t>side arm throw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)</a:t>
            </a:r>
            <a:endParaRPr lang="id-ID" sz="20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352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652097" y="4612198"/>
            <a:ext cx="3365994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emparan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bawah (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underhand throw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)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671255" y="4761970"/>
            <a:ext cx="345427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emparan pitcher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91" y="1665593"/>
            <a:ext cx="2958206" cy="2946605"/>
          </a:xfrm>
          <a:prstGeom prst="round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927" y="1515819"/>
            <a:ext cx="7751073" cy="324615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975224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161" y="2338216"/>
            <a:ext cx="3668678" cy="3009010"/>
          </a:xfrm>
          <a:prstGeom prst="rect">
            <a:avLst/>
          </a:prstGeom>
        </p:spPr>
      </p:pic>
      <p:sp>
        <p:nvSpPr>
          <p:cNvPr id="9" name="Pentagon 8"/>
          <p:cNvSpPr/>
          <p:nvPr/>
        </p:nvSpPr>
        <p:spPr>
          <a:xfrm>
            <a:off x="1" y="125759"/>
            <a:ext cx="7212168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 </a:t>
            </a:r>
            <a:r>
              <a:rPr lang="id-ID" sz="2800" b="1" dirty="0">
                <a:latin typeface="Montserrat" panose="00000500000000000000" pitchFamily="2" charset="0"/>
              </a:rPr>
              <a:t>M</a:t>
            </a:r>
            <a:r>
              <a:rPr lang="id-ID" sz="2800" b="1" dirty="0" smtClean="0">
                <a:latin typeface="Montserrat" panose="00000500000000000000" pitchFamily="2" charset="0"/>
              </a:rPr>
              <a:t>enangkap </a:t>
            </a:r>
            <a:r>
              <a:rPr lang="id-ID" sz="2800" b="1" dirty="0">
                <a:latin typeface="Montserrat" panose="00000500000000000000" pitchFamily="2" charset="0"/>
              </a:rPr>
              <a:t>B</a:t>
            </a:r>
            <a:r>
              <a:rPr lang="id-ID" sz="2800" b="1" dirty="0" smtClean="0">
                <a:latin typeface="Montserrat" panose="00000500000000000000" pitchFamily="2" charset="0"/>
              </a:rPr>
              <a:t>ola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28022" y="2384713"/>
            <a:ext cx="4254792" cy="2962513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Menangkap adalah suatu usaha yang dilakukan </a:t>
            </a:r>
            <a:r>
              <a:rPr lang="id-ID" sz="2400" dirty="0" smtClean="0">
                <a:latin typeface="Montserrat" panose="00000500000000000000" pitchFamily="2" charset="0"/>
              </a:rPr>
              <a:t>oleh pemain </a:t>
            </a:r>
            <a:r>
              <a:rPr lang="id-ID" sz="2400" dirty="0">
                <a:latin typeface="Montserrat" panose="00000500000000000000" pitchFamily="2" charset="0"/>
              </a:rPr>
              <a:t>untuk dapat menguasai bola dengan tangan </a:t>
            </a:r>
            <a:r>
              <a:rPr lang="id-ID" sz="2400" dirty="0" smtClean="0">
                <a:latin typeface="Montserrat" panose="00000500000000000000" pitchFamily="2" charset="0"/>
              </a:rPr>
              <a:t>yang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mengenakan </a:t>
            </a:r>
            <a:r>
              <a:rPr lang="id-ID" sz="2400" i="1" dirty="0">
                <a:latin typeface="Montserrat" panose="00000500000000000000" pitchFamily="2" charset="0"/>
              </a:rPr>
              <a:t>glove </a:t>
            </a:r>
            <a:r>
              <a:rPr lang="id-ID" sz="2400" dirty="0">
                <a:latin typeface="Montserrat" panose="00000500000000000000" pitchFamily="2" charset="0"/>
              </a:rPr>
              <a:t>dari hasil pukulan ataupun </a:t>
            </a:r>
            <a:r>
              <a:rPr lang="id-ID" sz="2400" dirty="0" smtClean="0">
                <a:latin typeface="Montserrat" panose="00000500000000000000" pitchFamily="2" charset="0"/>
              </a:rPr>
              <a:t>lemparan teman.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873798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men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angkap bola permainan sofbol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895210" y="5347226"/>
            <a:ext cx="2445748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Menangkap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lurus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23" y="2099018"/>
            <a:ext cx="4038032" cy="300901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7826839" y="5347226"/>
            <a:ext cx="3802784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Menangkap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melambung (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fly ball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)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39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48"/>
            <a:ext cx="12231661" cy="748650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8" name="Rounded Rectangle 7"/>
          <p:cNvSpPr/>
          <p:nvPr/>
        </p:nvSpPr>
        <p:spPr>
          <a:xfrm>
            <a:off x="218941" y="6079777"/>
            <a:ext cx="5627442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enangkap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bergulir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di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tanah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26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3649"/>
            <a:ext cx="12288199" cy="736037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8" name="Rounded Rectangle 7"/>
          <p:cNvSpPr/>
          <p:nvPr/>
        </p:nvSpPr>
        <p:spPr>
          <a:xfrm>
            <a:off x="360608" y="310042"/>
            <a:ext cx="5627442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enangkap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em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in 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c</a:t>
            </a:r>
            <a:r>
              <a:rPr lang="sv-SE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tcher</a:t>
            </a:r>
            <a:endParaRPr lang="id-ID" sz="2400" i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37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651072" y="4784286"/>
            <a:ext cx="4662153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elempar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menangkap bola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di tempat secara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individu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168980" y="4799902"/>
            <a:ext cx="5525037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Melempar dan menangkap bola di tempat secara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berpasangan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5910" y="175860"/>
            <a:ext cx="8577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melemp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ar dan </a:t>
            </a:r>
            <a:r>
              <a:rPr lang="id-ID" sz="2400" b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men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angkap bola permainan sofbol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13" y="1585601"/>
            <a:ext cx="4912823" cy="3048860"/>
          </a:xfrm>
          <a:prstGeom prst="round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164" y="1585601"/>
            <a:ext cx="5947199" cy="304886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89493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620</Words>
  <Application>Microsoft Office PowerPoint</Application>
  <PresentationFormat>Custom</PresentationFormat>
  <Paragraphs>69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galacitagie</dc:creator>
  <cp:lastModifiedBy>Rifki Kurniawan</cp:lastModifiedBy>
  <cp:revision>39</cp:revision>
  <dcterms:created xsi:type="dcterms:W3CDTF">2022-06-08T15:12:57Z</dcterms:created>
  <dcterms:modified xsi:type="dcterms:W3CDTF">2022-06-14T07:06:08Z</dcterms:modified>
</cp:coreProperties>
</file>