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0" r:id="rId2"/>
    <p:sldId id="259" r:id="rId3"/>
    <p:sldId id="263" r:id="rId4"/>
    <p:sldId id="264" r:id="rId5"/>
    <p:sldId id="265" r:id="rId6"/>
    <p:sldId id="266" r:id="rId7"/>
    <p:sldId id="267" r:id="rId8"/>
    <p:sldId id="271" r:id="rId9"/>
    <p:sldId id="269" r:id="rId10"/>
    <p:sldId id="268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C7C2"/>
    <a:srgbClr val="FFFF99"/>
    <a:srgbClr val="CCFF66"/>
    <a:srgbClr val="FFFF66"/>
    <a:srgbClr val="2C987E"/>
    <a:srgbClr val="1777B9"/>
    <a:srgbClr val="1A86D0"/>
    <a:srgbClr val="0077D0"/>
    <a:srgbClr val="D78857"/>
    <a:srgbClr val="2EA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67" autoAdjust="0"/>
  </p:normalViewPr>
  <p:slideViewPr>
    <p:cSldViewPr>
      <p:cViewPr varScale="1">
        <p:scale>
          <a:sx n="88" d="100"/>
          <a:sy n="88" d="100"/>
        </p:scale>
        <p:origin x="876" y="78"/>
      </p:cViewPr>
      <p:guideLst>
        <p:guide orient="horz" pos="229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62CAA1-D882-4143-AB5B-138C553AF7C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5FF72106-6C3F-4363-8FBB-942D1BA1EE4C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Burung Garuda, yang menengok dengan kepalanya lurus ke sebelah kanannya</a:t>
          </a:r>
          <a:endParaRPr lang="id-ID" sz="2000" dirty="0">
            <a:latin typeface="Abadi MT"/>
          </a:endParaRPr>
        </a:p>
      </dgm:t>
    </dgm:pt>
    <dgm:pt modelId="{D70E152D-59A9-4FC5-A2C8-E6C742DB703A}" type="parTrans" cxnId="{9A56E946-430F-4E6D-BD95-352E2FAD3D70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0B8D65EC-1ADA-4655-B286-AD040D453469}" type="sibTrans" cxnId="{9A56E946-430F-4E6D-BD95-352E2FAD3D70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E106B44B-8C6A-457D-AA96-E09FF59C548C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Perisai berupa jantung yang digantung dengan rantai pada leher Garuda</a:t>
          </a:r>
          <a:endParaRPr lang="id-ID" sz="2000" dirty="0">
            <a:latin typeface="Abadi MT"/>
          </a:endParaRPr>
        </a:p>
      </dgm:t>
    </dgm:pt>
    <dgm:pt modelId="{B7E53072-96B8-4A0B-8BB5-C5959E0E87B6}" type="parTrans" cxnId="{3999E447-710E-4E6F-A45D-43A5063C8ABD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3D70CAC4-B7E9-4BB6-8B1F-5FDE44FD92D4}" type="sibTrans" cxnId="{3999E447-710E-4E6F-A45D-43A5063C8ABD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5EADDA24-5710-403C-9A24-52FBBC857D7A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Semboyan ditulis di atas pita yang dicengkeram oleh Garuda</a:t>
          </a:r>
          <a:endParaRPr lang="id-ID" sz="2000" dirty="0">
            <a:latin typeface="Abadi MT"/>
          </a:endParaRPr>
        </a:p>
      </dgm:t>
    </dgm:pt>
    <dgm:pt modelId="{7F285AD2-8229-48AE-8615-0160688AFFA9}" type="parTrans" cxnId="{395E1895-99F7-4E67-B509-EF5DEF236219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3BBFA47F-A9BA-4A12-826F-84C4275B5325}" type="sibTrans" cxnId="{395E1895-99F7-4E67-B509-EF5DEF236219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AAD4C822-3574-4CE1-BE25-5F426CD728F5}" type="pres">
      <dgm:prSet presAssocID="{1662CAA1-D882-4143-AB5B-138C553AF7CE}" presName="Name0" presStyleCnt="0">
        <dgm:presLayoutVars>
          <dgm:chMax val="7"/>
          <dgm:chPref val="7"/>
          <dgm:dir/>
        </dgm:presLayoutVars>
      </dgm:prSet>
      <dgm:spPr/>
    </dgm:pt>
    <dgm:pt modelId="{6A3760A8-9EE8-4141-A8B1-3EB4FE0D2816}" type="pres">
      <dgm:prSet presAssocID="{1662CAA1-D882-4143-AB5B-138C553AF7CE}" presName="Name1" presStyleCnt="0"/>
      <dgm:spPr/>
    </dgm:pt>
    <dgm:pt modelId="{7842E181-FD62-4228-A056-F3572EFA49BF}" type="pres">
      <dgm:prSet presAssocID="{1662CAA1-D882-4143-AB5B-138C553AF7CE}" presName="cycle" presStyleCnt="0"/>
      <dgm:spPr/>
    </dgm:pt>
    <dgm:pt modelId="{B9A65A7B-16D0-4BA4-9050-26F629028559}" type="pres">
      <dgm:prSet presAssocID="{1662CAA1-D882-4143-AB5B-138C553AF7CE}" presName="srcNode" presStyleLbl="node1" presStyleIdx="0" presStyleCnt="3"/>
      <dgm:spPr/>
    </dgm:pt>
    <dgm:pt modelId="{07C569A1-E180-4B05-A166-8105DE960838}" type="pres">
      <dgm:prSet presAssocID="{1662CAA1-D882-4143-AB5B-138C553AF7CE}" presName="conn" presStyleLbl="parChTrans1D2" presStyleIdx="0" presStyleCnt="1"/>
      <dgm:spPr/>
    </dgm:pt>
    <dgm:pt modelId="{64060C57-773F-4F34-878C-2778EE719CFE}" type="pres">
      <dgm:prSet presAssocID="{1662CAA1-D882-4143-AB5B-138C553AF7CE}" presName="extraNode" presStyleLbl="node1" presStyleIdx="0" presStyleCnt="3"/>
      <dgm:spPr/>
    </dgm:pt>
    <dgm:pt modelId="{A0848395-DD24-46D6-81C0-A3EE27481C23}" type="pres">
      <dgm:prSet presAssocID="{1662CAA1-D882-4143-AB5B-138C553AF7CE}" presName="dstNode" presStyleLbl="node1" presStyleIdx="0" presStyleCnt="3"/>
      <dgm:spPr/>
    </dgm:pt>
    <dgm:pt modelId="{E81026A1-9C52-4AAE-B852-13BD1C5CD5BC}" type="pres">
      <dgm:prSet presAssocID="{5FF72106-6C3F-4363-8FBB-942D1BA1EE4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2A065EA-DCE6-4FE4-879A-0AC57740F901}" type="pres">
      <dgm:prSet presAssocID="{5FF72106-6C3F-4363-8FBB-942D1BA1EE4C}" presName="accent_1" presStyleCnt="0"/>
      <dgm:spPr/>
    </dgm:pt>
    <dgm:pt modelId="{F522E6B5-5F87-4384-890E-35023528145A}" type="pres">
      <dgm:prSet presAssocID="{5FF72106-6C3F-4363-8FBB-942D1BA1EE4C}" presName="accentRepeatNode" presStyleLbl="solidFgAcc1" presStyleIdx="0" presStyleCnt="3"/>
      <dgm:spPr/>
    </dgm:pt>
    <dgm:pt modelId="{8CA60555-E8DE-4466-A2F0-CC491F463B1B}" type="pres">
      <dgm:prSet presAssocID="{E106B44B-8C6A-457D-AA96-E09FF59C548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A380227-06D9-41FA-916C-86CA3E0146EF}" type="pres">
      <dgm:prSet presAssocID="{E106B44B-8C6A-457D-AA96-E09FF59C548C}" presName="accent_2" presStyleCnt="0"/>
      <dgm:spPr/>
    </dgm:pt>
    <dgm:pt modelId="{CDA63F10-53AA-4E45-B8DD-B0EB9EB36510}" type="pres">
      <dgm:prSet presAssocID="{E106B44B-8C6A-457D-AA96-E09FF59C548C}" presName="accentRepeatNode" presStyleLbl="solidFgAcc1" presStyleIdx="1" presStyleCnt="3"/>
      <dgm:spPr/>
    </dgm:pt>
    <dgm:pt modelId="{1FE5DDFC-8725-4CBF-B961-593150D5C4C8}" type="pres">
      <dgm:prSet presAssocID="{5EADDA24-5710-403C-9A24-52FBBC857D7A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4615396-396E-4C21-AF19-960F14BB6B55}" type="pres">
      <dgm:prSet presAssocID="{5EADDA24-5710-403C-9A24-52FBBC857D7A}" presName="accent_3" presStyleCnt="0"/>
      <dgm:spPr/>
    </dgm:pt>
    <dgm:pt modelId="{6D6166C4-7172-436C-81EB-CCCB94C8BCD4}" type="pres">
      <dgm:prSet presAssocID="{5EADDA24-5710-403C-9A24-52FBBC857D7A}" presName="accentRepeatNode" presStyleLbl="solidFgAcc1" presStyleIdx="2" presStyleCnt="3"/>
      <dgm:spPr/>
    </dgm:pt>
  </dgm:ptLst>
  <dgm:cxnLst>
    <dgm:cxn modelId="{D2896E96-F3FD-4425-BEF0-F24B9D0DCD81}" type="presOf" srcId="{E106B44B-8C6A-457D-AA96-E09FF59C548C}" destId="{8CA60555-E8DE-4466-A2F0-CC491F463B1B}" srcOrd="0" destOrd="0" presId="urn:microsoft.com/office/officeart/2008/layout/VerticalCurvedList"/>
    <dgm:cxn modelId="{3B3E8974-3C3A-4404-B5CA-ED580E21D508}" type="presOf" srcId="{1662CAA1-D882-4143-AB5B-138C553AF7CE}" destId="{AAD4C822-3574-4CE1-BE25-5F426CD728F5}" srcOrd="0" destOrd="0" presId="urn:microsoft.com/office/officeart/2008/layout/VerticalCurvedList"/>
    <dgm:cxn modelId="{9A56E946-430F-4E6D-BD95-352E2FAD3D70}" srcId="{1662CAA1-D882-4143-AB5B-138C553AF7CE}" destId="{5FF72106-6C3F-4363-8FBB-942D1BA1EE4C}" srcOrd="0" destOrd="0" parTransId="{D70E152D-59A9-4FC5-A2C8-E6C742DB703A}" sibTransId="{0B8D65EC-1ADA-4655-B286-AD040D453469}"/>
    <dgm:cxn modelId="{AF46C8F5-A46E-4066-9C7A-7BF6C3512FE5}" type="presOf" srcId="{0B8D65EC-1ADA-4655-B286-AD040D453469}" destId="{07C569A1-E180-4B05-A166-8105DE960838}" srcOrd="0" destOrd="0" presId="urn:microsoft.com/office/officeart/2008/layout/VerticalCurvedList"/>
    <dgm:cxn modelId="{1428AE69-7655-44EE-8FA5-6CABA7F4B2C7}" type="presOf" srcId="{5FF72106-6C3F-4363-8FBB-942D1BA1EE4C}" destId="{E81026A1-9C52-4AAE-B852-13BD1C5CD5BC}" srcOrd="0" destOrd="0" presId="urn:microsoft.com/office/officeart/2008/layout/VerticalCurvedList"/>
    <dgm:cxn modelId="{70732F49-2B71-45B9-8170-02383696A21E}" type="presOf" srcId="{5EADDA24-5710-403C-9A24-52FBBC857D7A}" destId="{1FE5DDFC-8725-4CBF-B961-593150D5C4C8}" srcOrd="0" destOrd="0" presId="urn:microsoft.com/office/officeart/2008/layout/VerticalCurvedList"/>
    <dgm:cxn modelId="{395E1895-99F7-4E67-B509-EF5DEF236219}" srcId="{1662CAA1-D882-4143-AB5B-138C553AF7CE}" destId="{5EADDA24-5710-403C-9A24-52FBBC857D7A}" srcOrd="2" destOrd="0" parTransId="{7F285AD2-8229-48AE-8615-0160688AFFA9}" sibTransId="{3BBFA47F-A9BA-4A12-826F-84C4275B5325}"/>
    <dgm:cxn modelId="{3999E447-710E-4E6F-A45D-43A5063C8ABD}" srcId="{1662CAA1-D882-4143-AB5B-138C553AF7CE}" destId="{E106B44B-8C6A-457D-AA96-E09FF59C548C}" srcOrd="1" destOrd="0" parTransId="{B7E53072-96B8-4A0B-8BB5-C5959E0E87B6}" sibTransId="{3D70CAC4-B7E9-4BB6-8B1F-5FDE44FD92D4}"/>
    <dgm:cxn modelId="{6CDF2EFC-1AFE-4657-8378-99DA50ABAC90}" type="presParOf" srcId="{AAD4C822-3574-4CE1-BE25-5F426CD728F5}" destId="{6A3760A8-9EE8-4141-A8B1-3EB4FE0D2816}" srcOrd="0" destOrd="0" presId="urn:microsoft.com/office/officeart/2008/layout/VerticalCurvedList"/>
    <dgm:cxn modelId="{C9418BFB-5B39-4115-B3C8-BB15F6FCC2DA}" type="presParOf" srcId="{6A3760A8-9EE8-4141-A8B1-3EB4FE0D2816}" destId="{7842E181-FD62-4228-A056-F3572EFA49BF}" srcOrd="0" destOrd="0" presId="urn:microsoft.com/office/officeart/2008/layout/VerticalCurvedList"/>
    <dgm:cxn modelId="{BFE4575F-D7FD-4046-AB2F-7A88A18CE276}" type="presParOf" srcId="{7842E181-FD62-4228-A056-F3572EFA49BF}" destId="{B9A65A7B-16D0-4BA4-9050-26F629028559}" srcOrd="0" destOrd="0" presId="urn:microsoft.com/office/officeart/2008/layout/VerticalCurvedList"/>
    <dgm:cxn modelId="{D4C44278-3239-4611-AC38-C30943C1FD0E}" type="presParOf" srcId="{7842E181-FD62-4228-A056-F3572EFA49BF}" destId="{07C569A1-E180-4B05-A166-8105DE960838}" srcOrd="1" destOrd="0" presId="urn:microsoft.com/office/officeart/2008/layout/VerticalCurvedList"/>
    <dgm:cxn modelId="{BA8F8430-C0E6-4D33-9A29-E2853A56EC0E}" type="presParOf" srcId="{7842E181-FD62-4228-A056-F3572EFA49BF}" destId="{64060C57-773F-4F34-878C-2778EE719CFE}" srcOrd="2" destOrd="0" presId="urn:microsoft.com/office/officeart/2008/layout/VerticalCurvedList"/>
    <dgm:cxn modelId="{934126FF-A0BD-4BF7-8356-84F7675D1EB8}" type="presParOf" srcId="{7842E181-FD62-4228-A056-F3572EFA49BF}" destId="{A0848395-DD24-46D6-81C0-A3EE27481C23}" srcOrd="3" destOrd="0" presId="urn:microsoft.com/office/officeart/2008/layout/VerticalCurvedList"/>
    <dgm:cxn modelId="{F17D686D-A2B9-4036-AC4B-B58E319F3C91}" type="presParOf" srcId="{6A3760A8-9EE8-4141-A8B1-3EB4FE0D2816}" destId="{E81026A1-9C52-4AAE-B852-13BD1C5CD5BC}" srcOrd="1" destOrd="0" presId="urn:microsoft.com/office/officeart/2008/layout/VerticalCurvedList"/>
    <dgm:cxn modelId="{787D8C3E-1570-4967-9AAF-88F7A2BDB603}" type="presParOf" srcId="{6A3760A8-9EE8-4141-A8B1-3EB4FE0D2816}" destId="{52A065EA-DCE6-4FE4-879A-0AC57740F901}" srcOrd="2" destOrd="0" presId="urn:microsoft.com/office/officeart/2008/layout/VerticalCurvedList"/>
    <dgm:cxn modelId="{69ED8209-9B26-48AB-8E05-2579029B671C}" type="presParOf" srcId="{52A065EA-DCE6-4FE4-879A-0AC57740F901}" destId="{F522E6B5-5F87-4384-890E-35023528145A}" srcOrd="0" destOrd="0" presId="urn:microsoft.com/office/officeart/2008/layout/VerticalCurvedList"/>
    <dgm:cxn modelId="{EFE81E5B-0389-4BA8-8B61-FCA471A4FC42}" type="presParOf" srcId="{6A3760A8-9EE8-4141-A8B1-3EB4FE0D2816}" destId="{8CA60555-E8DE-4466-A2F0-CC491F463B1B}" srcOrd="3" destOrd="0" presId="urn:microsoft.com/office/officeart/2008/layout/VerticalCurvedList"/>
    <dgm:cxn modelId="{FA9E19AB-3272-46B4-97DD-7C2ADA919D4C}" type="presParOf" srcId="{6A3760A8-9EE8-4141-A8B1-3EB4FE0D2816}" destId="{DA380227-06D9-41FA-916C-86CA3E0146EF}" srcOrd="4" destOrd="0" presId="urn:microsoft.com/office/officeart/2008/layout/VerticalCurvedList"/>
    <dgm:cxn modelId="{1935A6E4-EFF2-472B-9CA8-C51C11150741}" type="presParOf" srcId="{DA380227-06D9-41FA-916C-86CA3E0146EF}" destId="{CDA63F10-53AA-4E45-B8DD-B0EB9EB36510}" srcOrd="0" destOrd="0" presId="urn:microsoft.com/office/officeart/2008/layout/VerticalCurvedList"/>
    <dgm:cxn modelId="{760AA0AC-A421-431C-BC72-6BF3C0F7BED2}" type="presParOf" srcId="{6A3760A8-9EE8-4141-A8B1-3EB4FE0D2816}" destId="{1FE5DDFC-8725-4CBF-B961-593150D5C4C8}" srcOrd="5" destOrd="0" presId="urn:microsoft.com/office/officeart/2008/layout/VerticalCurvedList"/>
    <dgm:cxn modelId="{6DAF2772-98D0-432A-A596-205B192930FC}" type="presParOf" srcId="{6A3760A8-9EE8-4141-A8B1-3EB4FE0D2816}" destId="{74615396-396E-4C21-AF19-960F14BB6B55}" srcOrd="6" destOrd="0" presId="urn:microsoft.com/office/officeart/2008/layout/VerticalCurvedList"/>
    <dgm:cxn modelId="{64A49B11-2DE2-4488-AB6C-BEC39BBDC071}" type="presParOf" srcId="{74615396-396E-4C21-AF19-960F14BB6B55}" destId="{6D6166C4-7172-436C-81EB-CCCB94C8BCD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84467C-19AD-4856-ADFC-DD93F6A5240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9299B882-C179-413E-B3F2-0739956EFD92}">
      <dgm:prSet phldrT="[Text]" custT="1"/>
      <dgm:spPr/>
      <dgm:t>
        <a:bodyPr/>
        <a:lstStyle/>
        <a:p>
          <a:r>
            <a:rPr lang="id-ID" sz="2000" smtClean="0">
              <a:latin typeface="Abadi MT"/>
            </a:rPr>
            <a:t>S</a:t>
          </a:r>
          <a:r>
            <a:rPr lang="sv-SE" sz="2000" smtClean="0">
              <a:latin typeface="Abadi MT"/>
            </a:rPr>
            <a:t>istem</a:t>
          </a:r>
          <a:r>
            <a:rPr lang="id-ID" sz="2000" smtClean="0">
              <a:latin typeface="Abadi MT"/>
            </a:rPr>
            <a:t> </a:t>
          </a:r>
          <a:r>
            <a:rPr lang="sv-SE" sz="2000" smtClean="0">
              <a:latin typeface="Abadi MT"/>
            </a:rPr>
            <a:t>mata pencarian</a:t>
          </a:r>
          <a:endParaRPr lang="id-ID" sz="2000" dirty="0">
            <a:latin typeface="Abadi MT"/>
          </a:endParaRPr>
        </a:p>
      </dgm:t>
    </dgm:pt>
    <dgm:pt modelId="{7212D86A-DD6B-4258-A322-881D5E0791F2}" type="parTrans" cxnId="{C1300691-FA1F-40F9-895A-F1CE81A3FCB1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3171E8A5-0D9D-43A0-9984-6577B0D21304}" type="sibTrans" cxnId="{C1300691-FA1F-40F9-895A-F1CE81A3FCB1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E686B109-4C78-4841-9F75-DBD1BC1B17EB}">
      <dgm:prSet phldrT="[Text]" custT="1"/>
      <dgm:spPr/>
      <dgm:t>
        <a:bodyPr/>
        <a:lstStyle/>
        <a:p>
          <a:r>
            <a:rPr lang="id-ID" sz="2000" smtClean="0">
              <a:latin typeface="Abadi MT"/>
            </a:rPr>
            <a:t>S</a:t>
          </a:r>
          <a:r>
            <a:rPr lang="sv-SE" sz="2000" smtClean="0">
              <a:latin typeface="Abadi MT"/>
            </a:rPr>
            <a:t>istem teknologi</a:t>
          </a:r>
          <a:endParaRPr lang="id-ID" sz="2000" dirty="0">
            <a:latin typeface="Abadi MT"/>
          </a:endParaRPr>
        </a:p>
      </dgm:t>
    </dgm:pt>
    <dgm:pt modelId="{196020B8-580C-4277-B375-CA70D70795BE}" type="parTrans" cxnId="{71472AE6-6628-47BF-A4FA-AADC01CE08F8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60445CF5-8153-48D2-A57A-379F8A0215BE}" type="sibTrans" cxnId="{71472AE6-6628-47BF-A4FA-AADC01CE08F8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964DEA5D-9EB8-4CC6-83EC-E6C7A4DD2591}">
      <dgm:prSet phldrT="[Text]" custT="1"/>
      <dgm:spPr/>
      <dgm:t>
        <a:bodyPr/>
        <a:lstStyle/>
        <a:p>
          <a:r>
            <a:rPr lang="id-ID" sz="2000" smtClean="0">
              <a:latin typeface="Abadi MT"/>
            </a:rPr>
            <a:t>B</a:t>
          </a:r>
          <a:r>
            <a:rPr lang="sv-SE" sz="2000" smtClean="0">
              <a:latin typeface="Abadi MT"/>
            </a:rPr>
            <a:t>ahasa</a:t>
          </a:r>
          <a:endParaRPr lang="id-ID" sz="2000" dirty="0">
            <a:latin typeface="Abadi MT"/>
          </a:endParaRPr>
        </a:p>
      </dgm:t>
    </dgm:pt>
    <dgm:pt modelId="{9D88BFAA-76E8-4B5F-862B-F50E33A103E0}" type="parTrans" cxnId="{7FB2B5CD-A7DD-4BC8-81ED-CB3CDF383FBE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554AB9DF-2539-463B-9B6D-7FA15A2E907B}" type="sibTrans" cxnId="{7FB2B5CD-A7DD-4BC8-81ED-CB3CDF383FBE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44580D53-1BFC-451D-9E76-8890D63D7F2D}">
      <dgm:prSet phldrT="[Text]" custT="1"/>
      <dgm:spPr/>
      <dgm:t>
        <a:bodyPr/>
        <a:lstStyle/>
        <a:p>
          <a:r>
            <a:rPr lang="id-ID" sz="2000" smtClean="0">
              <a:latin typeface="Abadi MT"/>
            </a:rPr>
            <a:t>K</a:t>
          </a:r>
          <a:r>
            <a:rPr lang="sv-SE" sz="2000" smtClean="0">
              <a:latin typeface="Abadi MT"/>
            </a:rPr>
            <a:t>esenian</a:t>
          </a:r>
          <a:endParaRPr lang="id-ID" sz="2000" dirty="0">
            <a:latin typeface="Abadi MT"/>
          </a:endParaRPr>
        </a:p>
      </dgm:t>
    </dgm:pt>
    <dgm:pt modelId="{D8792E26-CE5C-40E8-AA23-30F2D363FB59}" type="parTrans" cxnId="{9A98428A-BF89-49A9-8300-03F43C4D9ACA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B720DDC0-4CE7-4A5A-9143-E9E21A19A37B}" type="sibTrans" cxnId="{9A98428A-BF89-49A9-8300-03F43C4D9ACA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4A18B348-0C69-4BB3-878C-66DA44A68CC8}">
      <dgm:prSet phldrT="[Text]" custT="1"/>
      <dgm:spPr/>
      <dgm:t>
        <a:bodyPr/>
        <a:lstStyle/>
        <a:p>
          <a:r>
            <a:rPr lang="id-ID" sz="2000" smtClean="0">
              <a:latin typeface="Abadi MT"/>
            </a:rPr>
            <a:t>S</a:t>
          </a:r>
          <a:r>
            <a:rPr lang="sv-SE" sz="2000" smtClean="0">
              <a:latin typeface="Abadi MT"/>
            </a:rPr>
            <a:t>istem</a:t>
          </a:r>
          <a:r>
            <a:rPr lang="id-ID" sz="2000" smtClean="0">
              <a:latin typeface="Abadi MT"/>
            </a:rPr>
            <a:t> </a:t>
          </a:r>
          <a:r>
            <a:rPr lang="sv-SE" sz="2000" smtClean="0">
              <a:latin typeface="Abadi MT"/>
            </a:rPr>
            <a:t>pengetahuan</a:t>
          </a:r>
          <a:endParaRPr lang="id-ID" sz="2000" dirty="0">
            <a:latin typeface="Abadi MT"/>
          </a:endParaRPr>
        </a:p>
      </dgm:t>
    </dgm:pt>
    <dgm:pt modelId="{42BFADB8-7ABF-4716-9937-AE8BD1508E39}" type="parTrans" cxnId="{E0BB3ED5-BA68-4983-925F-C5706E508D08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54174260-5A90-4457-93F1-DDA53807E190}" type="sibTrans" cxnId="{E0BB3ED5-BA68-4983-925F-C5706E508D08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2B9D3435-06B9-47D9-AA33-8EAA79E659A6}">
      <dgm:prSet phldrT="[Text]" custT="1"/>
      <dgm:spPr/>
      <dgm:t>
        <a:bodyPr/>
        <a:lstStyle/>
        <a:p>
          <a:r>
            <a:rPr lang="id-ID" sz="2000" smtClean="0">
              <a:latin typeface="Abadi MT"/>
            </a:rPr>
            <a:t>R</a:t>
          </a:r>
          <a:r>
            <a:rPr lang="sv-SE" sz="2000" smtClean="0">
              <a:latin typeface="Abadi MT"/>
            </a:rPr>
            <a:t>eligi</a:t>
          </a:r>
          <a:endParaRPr lang="id-ID" sz="2000" dirty="0">
            <a:latin typeface="Abadi MT"/>
          </a:endParaRPr>
        </a:p>
      </dgm:t>
    </dgm:pt>
    <dgm:pt modelId="{7A3266A5-62C8-4104-989E-FDD06EBB372C}" type="parTrans" cxnId="{3C839F46-0A03-42EA-B6A2-7B6F890107BD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9B18753D-0A5E-41B2-89C8-40416169B8C3}" type="sibTrans" cxnId="{3C839F46-0A03-42EA-B6A2-7B6F890107BD}">
      <dgm:prSet/>
      <dgm:spPr/>
      <dgm:t>
        <a:bodyPr/>
        <a:lstStyle/>
        <a:p>
          <a:endParaRPr lang="id-ID" sz="2000">
            <a:solidFill>
              <a:schemeClr val="bg1"/>
            </a:solidFill>
            <a:latin typeface="Abadi MT"/>
          </a:endParaRPr>
        </a:p>
      </dgm:t>
    </dgm:pt>
    <dgm:pt modelId="{D8F96C67-418F-4BB2-BE77-ACC769626282}" type="pres">
      <dgm:prSet presAssocID="{9E84467C-19AD-4856-ADFC-DD93F6A52402}" presName="Name0" presStyleCnt="0">
        <dgm:presLayoutVars>
          <dgm:chMax val="7"/>
          <dgm:chPref val="7"/>
          <dgm:dir/>
        </dgm:presLayoutVars>
      </dgm:prSet>
      <dgm:spPr/>
    </dgm:pt>
    <dgm:pt modelId="{49553C13-ACF0-4695-BD46-AB99C6345851}" type="pres">
      <dgm:prSet presAssocID="{9E84467C-19AD-4856-ADFC-DD93F6A52402}" presName="Name1" presStyleCnt="0"/>
      <dgm:spPr/>
    </dgm:pt>
    <dgm:pt modelId="{F9914DA2-2171-46D3-808C-3E164F2D8E71}" type="pres">
      <dgm:prSet presAssocID="{9E84467C-19AD-4856-ADFC-DD93F6A52402}" presName="cycle" presStyleCnt="0"/>
      <dgm:spPr/>
    </dgm:pt>
    <dgm:pt modelId="{6ACDF5D4-F781-4B77-AA72-8465FDADB54D}" type="pres">
      <dgm:prSet presAssocID="{9E84467C-19AD-4856-ADFC-DD93F6A52402}" presName="srcNode" presStyleLbl="node1" presStyleIdx="0" presStyleCnt="6"/>
      <dgm:spPr/>
    </dgm:pt>
    <dgm:pt modelId="{C6847D4C-B785-4095-9A4D-C9991237028B}" type="pres">
      <dgm:prSet presAssocID="{9E84467C-19AD-4856-ADFC-DD93F6A52402}" presName="conn" presStyleLbl="parChTrans1D2" presStyleIdx="0" presStyleCnt="1"/>
      <dgm:spPr/>
    </dgm:pt>
    <dgm:pt modelId="{A8B5FE36-C88D-4A5A-AE3D-753915038E05}" type="pres">
      <dgm:prSet presAssocID="{9E84467C-19AD-4856-ADFC-DD93F6A52402}" presName="extraNode" presStyleLbl="node1" presStyleIdx="0" presStyleCnt="6"/>
      <dgm:spPr/>
    </dgm:pt>
    <dgm:pt modelId="{262E7F0F-F961-43AD-B57B-B101FBF3F9DC}" type="pres">
      <dgm:prSet presAssocID="{9E84467C-19AD-4856-ADFC-DD93F6A52402}" presName="dstNode" presStyleLbl="node1" presStyleIdx="0" presStyleCnt="6"/>
      <dgm:spPr/>
    </dgm:pt>
    <dgm:pt modelId="{2224414F-89B6-4777-9C20-FA89781F7E49}" type="pres">
      <dgm:prSet presAssocID="{9299B882-C179-413E-B3F2-0739956EFD92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E5CA719-132C-4ED4-B413-BA8DA16A939D}" type="pres">
      <dgm:prSet presAssocID="{9299B882-C179-413E-B3F2-0739956EFD92}" presName="accent_1" presStyleCnt="0"/>
      <dgm:spPr/>
    </dgm:pt>
    <dgm:pt modelId="{AED8DC66-2F94-4584-8BB3-9DAD91FFE438}" type="pres">
      <dgm:prSet presAssocID="{9299B882-C179-413E-B3F2-0739956EFD92}" presName="accentRepeatNode" presStyleLbl="solidFgAcc1" presStyleIdx="0" presStyleCnt="6"/>
      <dgm:spPr/>
    </dgm:pt>
    <dgm:pt modelId="{A5EBD97E-92FF-4821-BFDB-4CD13566BDBF}" type="pres">
      <dgm:prSet presAssocID="{E686B109-4C78-4841-9F75-DBD1BC1B17EB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B0D9BCF-7D43-4A1B-8798-D70443781653}" type="pres">
      <dgm:prSet presAssocID="{E686B109-4C78-4841-9F75-DBD1BC1B17EB}" presName="accent_2" presStyleCnt="0"/>
      <dgm:spPr/>
    </dgm:pt>
    <dgm:pt modelId="{72928946-0235-46CD-B9F9-2C0F9954074C}" type="pres">
      <dgm:prSet presAssocID="{E686B109-4C78-4841-9F75-DBD1BC1B17EB}" presName="accentRepeatNode" presStyleLbl="solidFgAcc1" presStyleIdx="1" presStyleCnt="6"/>
      <dgm:spPr/>
    </dgm:pt>
    <dgm:pt modelId="{9AD93DF8-AE8F-4B7C-917C-15A2397C222F}" type="pres">
      <dgm:prSet presAssocID="{964DEA5D-9EB8-4CC6-83EC-E6C7A4DD2591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0F7F3D3-8A51-4FAB-BE96-0DE139967127}" type="pres">
      <dgm:prSet presAssocID="{964DEA5D-9EB8-4CC6-83EC-E6C7A4DD2591}" presName="accent_3" presStyleCnt="0"/>
      <dgm:spPr/>
    </dgm:pt>
    <dgm:pt modelId="{8DC93057-1F2C-48C1-AA71-3F04AD6E9F98}" type="pres">
      <dgm:prSet presAssocID="{964DEA5D-9EB8-4CC6-83EC-E6C7A4DD2591}" presName="accentRepeatNode" presStyleLbl="solidFgAcc1" presStyleIdx="2" presStyleCnt="6"/>
      <dgm:spPr/>
    </dgm:pt>
    <dgm:pt modelId="{2EF51648-9F40-469F-8239-7FBA1E9C8790}" type="pres">
      <dgm:prSet presAssocID="{44580D53-1BFC-451D-9E76-8890D63D7F2D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08691C2-0713-4969-BE53-084EA3B81837}" type="pres">
      <dgm:prSet presAssocID="{44580D53-1BFC-451D-9E76-8890D63D7F2D}" presName="accent_4" presStyleCnt="0"/>
      <dgm:spPr/>
    </dgm:pt>
    <dgm:pt modelId="{BD2A6B48-15A4-4558-B5F3-B292AE655216}" type="pres">
      <dgm:prSet presAssocID="{44580D53-1BFC-451D-9E76-8890D63D7F2D}" presName="accentRepeatNode" presStyleLbl="solidFgAcc1" presStyleIdx="3" presStyleCnt="6"/>
      <dgm:spPr/>
    </dgm:pt>
    <dgm:pt modelId="{D608073E-2DF9-4702-9563-0222B1974F2A}" type="pres">
      <dgm:prSet presAssocID="{4A18B348-0C69-4BB3-878C-66DA44A68CC8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89CFA4E-98D6-48C7-BF1E-BC302B6B0331}" type="pres">
      <dgm:prSet presAssocID="{4A18B348-0C69-4BB3-878C-66DA44A68CC8}" presName="accent_5" presStyleCnt="0"/>
      <dgm:spPr/>
    </dgm:pt>
    <dgm:pt modelId="{63752E8B-0065-4EDC-8B1C-F4E1B45DD37F}" type="pres">
      <dgm:prSet presAssocID="{4A18B348-0C69-4BB3-878C-66DA44A68CC8}" presName="accentRepeatNode" presStyleLbl="solidFgAcc1" presStyleIdx="4" presStyleCnt="6"/>
      <dgm:spPr/>
    </dgm:pt>
    <dgm:pt modelId="{2ED8A20A-662C-4777-9912-D732653D2B5E}" type="pres">
      <dgm:prSet presAssocID="{2B9D3435-06B9-47D9-AA33-8EAA79E659A6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C4927F2-2652-45A4-8085-DB84CE0D113A}" type="pres">
      <dgm:prSet presAssocID="{2B9D3435-06B9-47D9-AA33-8EAA79E659A6}" presName="accent_6" presStyleCnt="0"/>
      <dgm:spPr/>
    </dgm:pt>
    <dgm:pt modelId="{857EB9CA-DA10-4E23-9970-C7CBD34D5794}" type="pres">
      <dgm:prSet presAssocID="{2B9D3435-06B9-47D9-AA33-8EAA79E659A6}" presName="accentRepeatNode" presStyleLbl="solidFgAcc1" presStyleIdx="5" presStyleCnt="6"/>
      <dgm:spPr/>
    </dgm:pt>
  </dgm:ptLst>
  <dgm:cxnLst>
    <dgm:cxn modelId="{5419AAAB-5F77-4CE3-8029-263323C02756}" type="presOf" srcId="{2B9D3435-06B9-47D9-AA33-8EAA79E659A6}" destId="{2ED8A20A-662C-4777-9912-D732653D2B5E}" srcOrd="0" destOrd="0" presId="urn:microsoft.com/office/officeart/2008/layout/VerticalCurvedList"/>
    <dgm:cxn modelId="{9A98428A-BF89-49A9-8300-03F43C4D9ACA}" srcId="{9E84467C-19AD-4856-ADFC-DD93F6A52402}" destId="{44580D53-1BFC-451D-9E76-8890D63D7F2D}" srcOrd="3" destOrd="0" parTransId="{D8792E26-CE5C-40E8-AA23-30F2D363FB59}" sibTransId="{B720DDC0-4CE7-4A5A-9143-E9E21A19A37B}"/>
    <dgm:cxn modelId="{C1300691-FA1F-40F9-895A-F1CE81A3FCB1}" srcId="{9E84467C-19AD-4856-ADFC-DD93F6A52402}" destId="{9299B882-C179-413E-B3F2-0739956EFD92}" srcOrd="0" destOrd="0" parTransId="{7212D86A-DD6B-4258-A322-881D5E0791F2}" sibTransId="{3171E8A5-0D9D-43A0-9984-6577B0D21304}"/>
    <dgm:cxn modelId="{514F7D0F-1BC6-4335-B032-513997E9E8EE}" type="presOf" srcId="{4A18B348-0C69-4BB3-878C-66DA44A68CC8}" destId="{D608073E-2DF9-4702-9563-0222B1974F2A}" srcOrd="0" destOrd="0" presId="urn:microsoft.com/office/officeart/2008/layout/VerticalCurvedList"/>
    <dgm:cxn modelId="{E0BB3ED5-BA68-4983-925F-C5706E508D08}" srcId="{9E84467C-19AD-4856-ADFC-DD93F6A52402}" destId="{4A18B348-0C69-4BB3-878C-66DA44A68CC8}" srcOrd="4" destOrd="0" parTransId="{42BFADB8-7ABF-4716-9937-AE8BD1508E39}" sibTransId="{54174260-5A90-4457-93F1-DDA53807E190}"/>
    <dgm:cxn modelId="{CF0CB017-BFE5-4C75-B240-F03E75C95E4C}" type="presOf" srcId="{9E84467C-19AD-4856-ADFC-DD93F6A52402}" destId="{D8F96C67-418F-4BB2-BE77-ACC769626282}" srcOrd="0" destOrd="0" presId="urn:microsoft.com/office/officeart/2008/layout/VerticalCurvedList"/>
    <dgm:cxn modelId="{42A70F6D-BEAC-4A76-9B60-ACEDFB5142EF}" type="presOf" srcId="{3171E8A5-0D9D-43A0-9984-6577B0D21304}" destId="{C6847D4C-B785-4095-9A4D-C9991237028B}" srcOrd="0" destOrd="0" presId="urn:microsoft.com/office/officeart/2008/layout/VerticalCurvedList"/>
    <dgm:cxn modelId="{D1333C63-3F5F-451D-BDB7-8E75D385B13B}" type="presOf" srcId="{9299B882-C179-413E-B3F2-0739956EFD92}" destId="{2224414F-89B6-4777-9C20-FA89781F7E49}" srcOrd="0" destOrd="0" presId="urn:microsoft.com/office/officeart/2008/layout/VerticalCurvedList"/>
    <dgm:cxn modelId="{7FB2B5CD-A7DD-4BC8-81ED-CB3CDF383FBE}" srcId="{9E84467C-19AD-4856-ADFC-DD93F6A52402}" destId="{964DEA5D-9EB8-4CC6-83EC-E6C7A4DD2591}" srcOrd="2" destOrd="0" parTransId="{9D88BFAA-76E8-4B5F-862B-F50E33A103E0}" sibTransId="{554AB9DF-2539-463B-9B6D-7FA15A2E907B}"/>
    <dgm:cxn modelId="{456DF44A-C3FA-4AE6-88FF-73127937F55A}" type="presOf" srcId="{E686B109-4C78-4841-9F75-DBD1BC1B17EB}" destId="{A5EBD97E-92FF-4821-BFDB-4CD13566BDBF}" srcOrd="0" destOrd="0" presId="urn:microsoft.com/office/officeart/2008/layout/VerticalCurvedList"/>
    <dgm:cxn modelId="{3C839F46-0A03-42EA-B6A2-7B6F890107BD}" srcId="{9E84467C-19AD-4856-ADFC-DD93F6A52402}" destId="{2B9D3435-06B9-47D9-AA33-8EAA79E659A6}" srcOrd="5" destOrd="0" parTransId="{7A3266A5-62C8-4104-989E-FDD06EBB372C}" sibTransId="{9B18753D-0A5E-41B2-89C8-40416169B8C3}"/>
    <dgm:cxn modelId="{C59EE8C2-86A3-43A5-885B-090A19634432}" type="presOf" srcId="{964DEA5D-9EB8-4CC6-83EC-E6C7A4DD2591}" destId="{9AD93DF8-AE8F-4B7C-917C-15A2397C222F}" srcOrd="0" destOrd="0" presId="urn:microsoft.com/office/officeart/2008/layout/VerticalCurvedList"/>
    <dgm:cxn modelId="{1C6EBCFA-8B70-45D0-A238-A11BA33F2D4E}" type="presOf" srcId="{44580D53-1BFC-451D-9E76-8890D63D7F2D}" destId="{2EF51648-9F40-469F-8239-7FBA1E9C8790}" srcOrd="0" destOrd="0" presId="urn:microsoft.com/office/officeart/2008/layout/VerticalCurvedList"/>
    <dgm:cxn modelId="{71472AE6-6628-47BF-A4FA-AADC01CE08F8}" srcId="{9E84467C-19AD-4856-ADFC-DD93F6A52402}" destId="{E686B109-4C78-4841-9F75-DBD1BC1B17EB}" srcOrd="1" destOrd="0" parTransId="{196020B8-580C-4277-B375-CA70D70795BE}" sibTransId="{60445CF5-8153-48D2-A57A-379F8A0215BE}"/>
    <dgm:cxn modelId="{F5BCD9AB-8FD1-4C1F-94F4-65F6EB21E46F}" type="presParOf" srcId="{D8F96C67-418F-4BB2-BE77-ACC769626282}" destId="{49553C13-ACF0-4695-BD46-AB99C6345851}" srcOrd="0" destOrd="0" presId="urn:microsoft.com/office/officeart/2008/layout/VerticalCurvedList"/>
    <dgm:cxn modelId="{E9E9D728-F27C-4158-94C7-C566A1E6E18B}" type="presParOf" srcId="{49553C13-ACF0-4695-BD46-AB99C6345851}" destId="{F9914DA2-2171-46D3-808C-3E164F2D8E71}" srcOrd="0" destOrd="0" presId="urn:microsoft.com/office/officeart/2008/layout/VerticalCurvedList"/>
    <dgm:cxn modelId="{52750417-1530-4318-B3D6-B95340537DF5}" type="presParOf" srcId="{F9914DA2-2171-46D3-808C-3E164F2D8E71}" destId="{6ACDF5D4-F781-4B77-AA72-8465FDADB54D}" srcOrd="0" destOrd="0" presId="urn:microsoft.com/office/officeart/2008/layout/VerticalCurvedList"/>
    <dgm:cxn modelId="{701BA9CD-399E-4AC8-82F2-19573A9FB167}" type="presParOf" srcId="{F9914DA2-2171-46D3-808C-3E164F2D8E71}" destId="{C6847D4C-B785-4095-9A4D-C9991237028B}" srcOrd="1" destOrd="0" presId="urn:microsoft.com/office/officeart/2008/layout/VerticalCurvedList"/>
    <dgm:cxn modelId="{99F8E4AA-6887-4750-8E42-EA50C6D70142}" type="presParOf" srcId="{F9914DA2-2171-46D3-808C-3E164F2D8E71}" destId="{A8B5FE36-C88D-4A5A-AE3D-753915038E05}" srcOrd="2" destOrd="0" presId="urn:microsoft.com/office/officeart/2008/layout/VerticalCurvedList"/>
    <dgm:cxn modelId="{463900C9-4972-434A-BC21-48CB0AECC264}" type="presParOf" srcId="{F9914DA2-2171-46D3-808C-3E164F2D8E71}" destId="{262E7F0F-F961-43AD-B57B-B101FBF3F9DC}" srcOrd="3" destOrd="0" presId="urn:microsoft.com/office/officeart/2008/layout/VerticalCurvedList"/>
    <dgm:cxn modelId="{C3DD7FC7-877A-4088-9C09-BE493CFC467A}" type="presParOf" srcId="{49553C13-ACF0-4695-BD46-AB99C6345851}" destId="{2224414F-89B6-4777-9C20-FA89781F7E49}" srcOrd="1" destOrd="0" presId="urn:microsoft.com/office/officeart/2008/layout/VerticalCurvedList"/>
    <dgm:cxn modelId="{1131E786-00A7-4948-87A8-76338B7C80DB}" type="presParOf" srcId="{49553C13-ACF0-4695-BD46-AB99C6345851}" destId="{FE5CA719-132C-4ED4-B413-BA8DA16A939D}" srcOrd="2" destOrd="0" presId="urn:microsoft.com/office/officeart/2008/layout/VerticalCurvedList"/>
    <dgm:cxn modelId="{05DB7992-2F91-44EE-ABDE-1BBBD65286DA}" type="presParOf" srcId="{FE5CA719-132C-4ED4-B413-BA8DA16A939D}" destId="{AED8DC66-2F94-4584-8BB3-9DAD91FFE438}" srcOrd="0" destOrd="0" presId="urn:microsoft.com/office/officeart/2008/layout/VerticalCurvedList"/>
    <dgm:cxn modelId="{2DF02184-538D-4EB6-8ACF-B38838D46146}" type="presParOf" srcId="{49553C13-ACF0-4695-BD46-AB99C6345851}" destId="{A5EBD97E-92FF-4821-BFDB-4CD13566BDBF}" srcOrd="3" destOrd="0" presId="urn:microsoft.com/office/officeart/2008/layout/VerticalCurvedList"/>
    <dgm:cxn modelId="{F0A1890E-1636-4BCA-80E8-E90E99AE40CB}" type="presParOf" srcId="{49553C13-ACF0-4695-BD46-AB99C6345851}" destId="{6B0D9BCF-7D43-4A1B-8798-D70443781653}" srcOrd="4" destOrd="0" presId="urn:microsoft.com/office/officeart/2008/layout/VerticalCurvedList"/>
    <dgm:cxn modelId="{B06035D0-F8E7-4D89-87C8-AC6B83EA26AF}" type="presParOf" srcId="{6B0D9BCF-7D43-4A1B-8798-D70443781653}" destId="{72928946-0235-46CD-B9F9-2C0F9954074C}" srcOrd="0" destOrd="0" presId="urn:microsoft.com/office/officeart/2008/layout/VerticalCurvedList"/>
    <dgm:cxn modelId="{E3601417-D480-4D3B-81D1-2731D1229A5D}" type="presParOf" srcId="{49553C13-ACF0-4695-BD46-AB99C6345851}" destId="{9AD93DF8-AE8F-4B7C-917C-15A2397C222F}" srcOrd="5" destOrd="0" presId="urn:microsoft.com/office/officeart/2008/layout/VerticalCurvedList"/>
    <dgm:cxn modelId="{6B0A7701-1419-4107-9B49-22FB5F41D6C6}" type="presParOf" srcId="{49553C13-ACF0-4695-BD46-AB99C6345851}" destId="{90F7F3D3-8A51-4FAB-BE96-0DE139967127}" srcOrd="6" destOrd="0" presId="urn:microsoft.com/office/officeart/2008/layout/VerticalCurvedList"/>
    <dgm:cxn modelId="{ED278741-5D2E-4AF3-84CA-59A6EF606DF1}" type="presParOf" srcId="{90F7F3D3-8A51-4FAB-BE96-0DE139967127}" destId="{8DC93057-1F2C-48C1-AA71-3F04AD6E9F98}" srcOrd="0" destOrd="0" presId="urn:microsoft.com/office/officeart/2008/layout/VerticalCurvedList"/>
    <dgm:cxn modelId="{8710CD20-F432-4AB6-84C5-76CD08022267}" type="presParOf" srcId="{49553C13-ACF0-4695-BD46-AB99C6345851}" destId="{2EF51648-9F40-469F-8239-7FBA1E9C8790}" srcOrd="7" destOrd="0" presId="urn:microsoft.com/office/officeart/2008/layout/VerticalCurvedList"/>
    <dgm:cxn modelId="{5ABEC290-9EEB-4BF9-9510-CD1C669FF026}" type="presParOf" srcId="{49553C13-ACF0-4695-BD46-AB99C6345851}" destId="{F08691C2-0713-4969-BE53-084EA3B81837}" srcOrd="8" destOrd="0" presId="urn:microsoft.com/office/officeart/2008/layout/VerticalCurvedList"/>
    <dgm:cxn modelId="{2B46ACC0-91CC-4C0B-A4DA-3CF33235BDB6}" type="presParOf" srcId="{F08691C2-0713-4969-BE53-084EA3B81837}" destId="{BD2A6B48-15A4-4558-B5F3-B292AE655216}" srcOrd="0" destOrd="0" presId="urn:microsoft.com/office/officeart/2008/layout/VerticalCurvedList"/>
    <dgm:cxn modelId="{07118FB1-F36B-4C08-8404-A2C325B97795}" type="presParOf" srcId="{49553C13-ACF0-4695-BD46-AB99C6345851}" destId="{D608073E-2DF9-4702-9563-0222B1974F2A}" srcOrd="9" destOrd="0" presId="urn:microsoft.com/office/officeart/2008/layout/VerticalCurvedList"/>
    <dgm:cxn modelId="{7E6EC668-6865-4F15-BA19-FE85273C222E}" type="presParOf" srcId="{49553C13-ACF0-4695-BD46-AB99C6345851}" destId="{989CFA4E-98D6-48C7-BF1E-BC302B6B0331}" srcOrd="10" destOrd="0" presId="urn:microsoft.com/office/officeart/2008/layout/VerticalCurvedList"/>
    <dgm:cxn modelId="{8E24CDC6-4F6E-4A83-B40E-EA3BDDFB95FF}" type="presParOf" srcId="{989CFA4E-98D6-48C7-BF1E-BC302B6B0331}" destId="{63752E8B-0065-4EDC-8B1C-F4E1B45DD37F}" srcOrd="0" destOrd="0" presId="urn:microsoft.com/office/officeart/2008/layout/VerticalCurvedList"/>
    <dgm:cxn modelId="{A0647DFB-2460-4F11-8D1C-EAA3218F7A1F}" type="presParOf" srcId="{49553C13-ACF0-4695-BD46-AB99C6345851}" destId="{2ED8A20A-662C-4777-9912-D732653D2B5E}" srcOrd="11" destOrd="0" presId="urn:microsoft.com/office/officeart/2008/layout/VerticalCurvedList"/>
    <dgm:cxn modelId="{46B8EF39-9D07-4173-B4F0-3CE9C5CC67C0}" type="presParOf" srcId="{49553C13-ACF0-4695-BD46-AB99C6345851}" destId="{4C4927F2-2652-45A4-8085-DB84CE0D113A}" srcOrd="12" destOrd="0" presId="urn:microsoft.com/office/officeart/2008/layout/VerticalCurvedList"/>
    <dgm:cxn modelId="{F1832A1C-6DCC-4F2B-8088-DBD5C77FDD3A}" type="presParOf" srcId="{4C4927F2-2652-45A4-8085-DB84CE0D113A}" destId="{857EB9CA-DA10-4E23-9970-C7CBD34D579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878B8E-3C8F-4B06-B206-DA1F2BCA7ADB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F19054AE-205C-444A-84EA-378AE4817481}">
      <dgm:prSet phldrT="[Text]" custT="1"/>
      <dgm:spPr/>
      <dgm:t>
        <a:bodyPr/>
        <a:lstStyle/>
        <a:p>
          <a:r>
            <a:rPr lang="id-ID" sz="2000" b="0" dirty="0" smtClean="0">
              <a:latin typeface="Abadi MT"/>
            </a:rPr>
            <a:t>Sistem Kemasyarakatan</a:t>
          </a:r>
          <a:endParaRPr lang="id-ID" sz="2000" b="0" dirty="0">
            <a:latin typeface="Abadi MT"/>
          </a:endParaRPr>
        </a:p>
      </dgm:t>
    </dgm:pt>
    <dgm:pt modelId="{6075C16C-9223-41BB-AD96-9CA524BE8577}" type="parTrans" cxnId="{127214B6-2842-4D9E-A075-85172726642B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D2E3B43A-AFA0-47AA-BAF0-1D6797CF0F48}" type="sibTrans" cxnId="{127214B6-2842-4D9E-A075-85172726642B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BC0B82B9-7362-4CD6-A9C8-FFA62B8AA367}" type="asst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Sistem Kekerabatan</a:t>
          </a:r>
          <a:endParaRPr lang="id-ID" sz="2000" b="0" dirty="0">
            <a:latin typeface="Abadi MT"/>
          </a:endParaRPr>
        </a:p>
      </dgm:t>
    </dgm:pt>
    <dgm:pt modelId="{F1827A37-61C5-46A5-91BF-6DCFC5A809CF}" type="parTrans" cxnId="{3624C57A-70BF-46C5-A777-63171A4B9E0B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2A15D78C-CFAE-44C2-BA08-77BB80E41C4B}" type="sibTrans" cxnId="{3624C57A-70BF-46C5-A777-63171A4B9E0B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301AF5D8-FE59-434C-98F7-38EA089284D3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Kesenian</a:t>
          </a:r>
          <a:endParaRPr lang="id-ID" sz="2000" b="0" dirty="0">
            <a:latin typeface="Abadi MT"/>
          </a:endParaRPr>
        </a:p>
      </dgm:t>
    </dgm:pt>
    <dgm:pt modelId="{7FE6E23D-AA3D-4AF6-819D-9545E2E6A848}" type="parTrans" cxnId="{9FC3723A-7191-4681-A10B-420360CF4A1D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FB5D1AFA-F56F-45AE-96DE-5DBB02CF1C86}" type="sibTrans" cxnId="{9FC3723A-7191-4681-A10B-420360CF4A1D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580686F6-EFB2-431A-A231-A0B16921C700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Sistem Pengetahuan</a:t>
          </a:r>
          <a:endParaRPr lang="id-ID" sz="2000" b="0" dirty="0">
            <a:latin typeface="Abadi MT"/>
          </a:endParaRPr>
        </a:p>
      </dgm:t>
    </dgm:pt>
    <dgm:pt modelId="{A638E419-C33A-4383-A9AE-804F9F115C0D}" type="parTrans" cxnId="{AE72C90B-089C-4E3A-8197-D24252B7C54E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CD9FC4D0-A607-4B66-9959-57F7CF757B49}" type="sibTrans" cxnId="{AE72C90B-089C-4E3A-8197-D24252B7C54E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C2BD1B41-0C28-4DBC-B664-E71FB528261E}">
      <dgm:prSet phldrT="[Text]" custT="1"/>
      <dgm:spPr/>
      <dgm:t>
        <a:bodyPr/>
        <a:lstStyle/>
        <a:p>
          <a:r>
            <a:rPr lang="id-ID" sz="2000" b="0" dirty="0" smtClean="0">
              <a:latin typeface="Abadi MT"/>
            </a:rPr>
            <a:t>Religi</a:t>
          </a:r>
          <a:endParaRPr lang="id-ID" sz="2000" b="0" dirty="0">
            <a:latin typeface="Abadi MT"/>
          </a:endParaRPr>
        </a:p>
      </dgm:t>
    </dgm:pt>
    <dgm:pt modelId="{222A086D-78A8-4428-BA01-9B54EEB56B40}" type="parTrans" cxnId="{164892B9-4928-4676-B061-C3021D465108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ADE96888-C557-463C-B207-0D833E77BBE9}" type="sibTrans" cxnId="{164892B9-4928-4676-B061-C3021D465108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487D2F8D-1C63-4240-9D26-A650226A16F3}" type="asst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Bahasa</a:t>
          </a:r>
          <a:endParaRPr lang="id-ID" sz="2000" b="0" dirty="0">
            <a:latin typeface="Abadi MT"/>
          </a:endParaRPr>
        </a:p>
      </dgm:t>
    </dgm:pt>
    <dgm:pt modelId="{90422055-F466-4FC2-84DF-7F188766BF51}" type="parTrans" cxnId="{C7F226A6-A548-4F03-A67D-552CFA6CC78D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480F0DDE-A8CE-4F3E-82F7-071E67851EB1}" type="sibTrans" cxnId="{C7F226A6-A548-4F03-A67D-552CFA6CC78D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A8350C3B-A004-4A86-AE70-151D259A8189}" type="asst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Organisasi Sosial</a:t>
          </a:r>
          <a:endParaRPr lang="id-ID" sz="2000" b="0" dirty="0">
            <a:latin typeface="Abadi MT"/>
          </a:endParaRPr>
        </a:p>
      </dgm:t>
    </dgm:pt>
    <dgm:pt modelId="{4DBFC43D-CB15-457F-80DB-B587842E73D5}" type="parTrans" cxnId="{18589915-A9A2-4675-8DCB-FC53A052F904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3B989F0A-0958-425D-870D-E6D486A14FB6}" type="sibTrans" cxnId="{18589915-A9A2-4675-8DCB-FC53A052F904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D23D55C0-85CE-404A-A44D-A5CD86D1A8EC}" type="asst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Sistem Teknologi</a:t>
          </a:r>
          <a:endParaRPr lang="id-ID" sz="2000" b="0" dirty="0">
            <a:latin typeface="Abadi MT"/>
          </a:endParaRPr>
        </a:p>
      </dgm:t>
    </dgm:pt>
    <dgm:pt modelId="{F77BAB2E-45D9-47CE-BC6E-153418F9B183}" type="parTrans" cxnId="{6A82062A-F86C-4CD5-A227-DC68FD40ED5A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9BFCC74B-ECB2-436A-8701-5A6842DB12E8}" type="sibTrans" cxnId="{6A82062A-F86C-4CD5-A227-DC68FD40ED5A}">
      <dgm:prSet/>
      <dgm:spPr/>
      <dgm:t>
        <a:bodyPr/>
        <a:lstStyle/>
        <a:p>
          <a:endParaRPr lang="id-ID" sz="2000" b="0">
            <a:latin typeface="Abadi MT"/>
          </a:endParaRPr>
        </a:p>
      </dgm:t>
    </dgm:pt>
    <dgm:pt modelId="{7ABF3FBF-BDDD-407C-A78B-7036E8528D89}" type="pres">
      <dgm:prSet presAssocID="{AD878B8E-3C8F-4B06-B206-DA1F2BCA7A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18BBD19-AE1B-46AB-9913-11EB1B8AB43F}" type="pres">
      <dgm:prSet presAssocID="{F19054AE-205C-444A-84EA-378AE4817481}" presName="hierRoot1" presStyleCnt="0">
        <dgm:presLayoutVars>
          <dgm:hierBranch val="init"/>
        </dgm:presLayoutVars>
      </dgm:prSet>
      <dgm:spPr/>
    </dgm:pt>
    <dgm:pt modelId="{1EC77C82-FAF8-48C6-A0EB-681700EBC917}" type="pres">
      <dgm:prSet presAssocID="{F19054AE-205C-444A-84EA-378AE4817481}" presName="rootComposite1" presStyleCnt="0"/>
      <dgm:spPr/>
    </dgm:pt>
    <dgm:pt modelId="{8D527D8E-6E3B-4A8A-8BFA-274F9F259B14}" type="pres">
      <dgm:prSet presAssocID="{F19054AE-205C-444A-84EA-378AE4817481}" presName="rootText1" presStyleLbl="node0" presStyleIdx="0" presStyleCnt="1" custScaleX="22117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A3E7ECE3-B7A6-4D28-B663-19F50CE67ACE}" type="pres">
      <dgm:prSet presAssocID="{F19054AE-205C-444A-84EA-378AE4817481}" presName="rootConnector1" presStyleLbl="node1" presStyleIdx="0" presStyleCnt="0"/>
      <dgm:spPr/>
    </dgm:pt>
    <dgm:pt modelId="{3D35DB48-854D-467F-9434-8F33443285E7}" type="pres">
      <dgm:prSet presAssocID="{F19054AE-205C-444A-84EA-378AE4817481}" presName="hierChild2" presStyleCnt="0"/>
      <dgm:spPr/>
    </dgm:pt>
    <dgm:pt modelId="{A2B2C7F1-CFAE-4270-8578-52077131A9F2}" type="pres">
      <dgm:prSet presAssocID="{7FE6E23D-AA3D-4AF6-819D-9545E2E6A848}" presName="Name37" presStyleLbl="parChTrans1D2" presStyleIdx="0" presStyleCnt="7"/>
      <dgm:spPr/>
    </dgm:pt>
    <dgm:pt modelId="{368C875C-CD56-4626-B4B3-7BB8D0809A58}" type="pres">
      <dgm:prSet presAssocID="{301AF5D8-FE59-434C-98F7-38EA089284D3}" presName="hierRoot2" presStyleCnt="0">
        <dgm:presLayoutVars>
          <dgm:hierBranch val="init"/>
        </dgm:presLayoutVars>
      </dgm:prSet>
      <dgm:spPr/>
    </dgm:pt>
    <dgm:pt modelId="{9A6BBF02-2720-4277-B135-177CAE6E22C2}" type="pres">
      <dgm:prSet presAssocID="{301AF5D8-FE59-434C-98F7-38EA089284D3}" presName="rootComposite" presStyleCnt="0"/>
      <dgm:spPr/>
    </dgm:pt>
    <dgm:pt modelId="{A4640853-0171-4E7B-8DBD-AB580A03B975}" type="pres">
      <dgm:prSet presAssocID="{301AF5D8-FE59-434C-98F7-38EA089284D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BC1F0490-B2B5-4395-B8E6-A83FEEBD561B}" type="pres">
      <dgm:prSet presAssocID="{301AF5D8-FE59-434C-98F7-38EA089284D3}" presName="rootConnector" presStyleLbl="node2" presStyleIdx="0" presStyleCnt="3"/>
      <dgm:spPr/>
    </dgm:pt>
    <dgm:pt modelId="{6D186BCA-F565-4798-AB09-92D0B0B68F44}" type="pres">
      <dgm:prSet presAssocID="{301AF5D8-FE59-434C-98F7-38EA089284D3}" presName="hierChild4" presStyleCnt="0"/>
      <dgm:spPr/>
    </dgm:pt>
    <dgm:pt modelId="{9ABA0EC0-39C3-43EA-8184-DED466323950}" type="pres">
      <dgm:prSet presAssocID="{301AF5D8-FE59-434C-98F7-38EA089284D3}" presName="hierChild5" presStyleCnt="0"/>
      <dgm:spPr/>
    </dgm:pt>
    <dgm:pt modelId="{3D9006A3-4089-4A76-A32C-F5709F4B8C78}" type="pres">
      <dgm:prSet presAssocID="{A638E419-C33A-4383-A9AE-804F9F115C0D}" presName="Name37" presStyleLbl="parChTrans1D2" presStyleIdx="1" presStyleCnt="7"/>
      <dgm:spPr/>
    </dgm:pt>
    <dgm:pt modelId="{0AD68B0E-F688-4F0F-A18B-4272D91A61FE}" type="pres">
      <dgm:prSet presAssocID="{580686F6-EFB2-431A-A231-A0B16921C700}" presName="hierRoot2" presStyleCnt="0">
        <dgm:presLayoutVars>
          <dgm:hierBranch val="init"/>
        </dgm:presLayoutVars>
      </dgm:prSet>
      <dgm:spPr/>
    </dgm:pt>
    <dgm:pt modelId="{AB311021-CB9F-41DD-BDE7-A27FDBC3A6E9}" type="pres">
      <dgm:prSet presAssocID="{580686F6-EFB2-431A-A231-A0B16921C700}" presName="rootComposite" presStyleCnt="0"/>
      <dgm:spPr/>
    </dgm:pt>
    <dgm:pt modelId="{9217102E-E0E6-4CB5-8AA5-6231E79D6A56}" type="pres">
      <dgm:prSet presAssocID="{580686F6-EFB2-431A-A231-A0B16921C700}" presName="rootText" presStyleLbl="node2" presStyleIdx="1" presStyleCnt="3" custScaleX="186290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215EEEA4-CA9D-4450-BB42-659CF170CC32}" type="pres">
      <dgm:prSet presAssocID="{580686F6-EFB2-431A-A231-A0B16921C700}" presName="rootConnector" presStyleLbl="node2" presStyleIdx="1" presStyleCnt="3"/>
      <dgm:spPr/>
    </dgm:pt>
    <dgm:pt modelId="{5458D3B1-7765-4C19-90D4-4B253185493E}" type="pres">
      <dgm:prSet presAssocID="{580686F6-EFB2-431A-A231-A0B16921C700}" presName="hierChild4" presStyleCnt="0"/>
      <dgm:spPr/>
    </dgm:pt>
    <dgm:pt modelId="{AADE8B38-2DBC-4EC3-9F48-402BB63339F0}" type="pres">
      <dgm:prSet presAssocID="{580686F6-EFB2-431A-A231-A0B16921C700}" presName="hierChild5" presStyleCnt="0"/>
      <dgm:spPr/>
    </dgm:pt>
    <dgm:pt modelId="{A3ABE6D3-A367-4EE4-9CBC-6142190C7495}" type="pres">
      <dgm:prSet presAssocID="{222A086D-78A8-4428-BA01-9B54EEB56B40}" presName="Name37" presStyleLbl="parChTrans1D2" presStyleIdx="2" presStyleCnt="7"/>
      <dgm:spPr/>
    </dgm:pt>
    <dgm:pt modelId="{620E7479-829B-4A06-AA28-8F5D877C8C8F}" type="pres">
      <dgm:prSet presAssocID="{C2BD1B41-0C28-4DBC-B664-E71FB528261E}" presName="hierRoot2" presStyleCnt="0">
        <dgm:presLayoutVars>
          <dgm:hierBranch val="init"/>
        </dgm:presLayoutVars>
      </dgm:prSet>
      <dgm:spPr/>
    </dgm:pt>
    <dgm:pt modelId="{AE1DB283-C408-4D41-B0E4-B9CF01C2762D}" type="pres">
      <dgm:prSet presAssocID="{C2BD1B41-0C28-4DBC-B664-E71FB528261E}" presName="rootComposite" presStyleCnt="0"/>
      <dgm:spPr/>
    </dgm:pt>
    <dgm:pt modelId="{95D61125-0C9A-4D90-8DEB-72116FD5B84C}" type="pres">
      <dgm:prSet presAssocID="{C2BD1B41-0C28-4DBC-B664-E71FB528261E}" presName="rootText" presStyleLbl="node2" presStyleIdx="2" presStyleCnt="3">
        <dgm:presLayoutVars>
          <dgm:chPref val="3"/>
        </dgm:presLayoutVars>
      </dgm:prSet>
      <dgm:spPr/>
    </dgm:pt>
    <dgm:pt modelId="{FBA98268-3BD7-4790-A40B-12592F9213C7}" type="pres">
      <dgm:prSet presAssocID="{C2BD1B41-0C28-4DBC-B664-E71FB528261E}" presName="rootConnector" presStyleLbl="node2" presStyleIdx="2" presStyleCnt="3"/>
      <dgm:spPr/>
    </dgm:pt>
    <dgm:pt modelId="{19BDCDE8-A5F6-448D-96A6-1C4084E1D5AF}" type="pres">
      <dgm:prSet presAssocID="{C2BD1B41-0C28-4DBC-B664-E71FB528261E}" presName="hierChild4" presStyleCnt="0"/>
      <dgm:spPr/>
    </dgm:pt>
    <dgm:pt modelId="{22C78C5A-0F4D-476C-8AE3-7D7AFAC8DD90}" type="pres">
      <dgm:prSet presAssocID="{C2BD1B41-0C28-4DBC-B664-E71FB528261E}" presName="hierChild5" presStyleCnt="0"/>
      <dgm:spPr/>
    </dgm:pt>
    <dgm:pt modelId="{148951B5-2EA8-4D40-B02B-D8C9A1261E07}" type="pres">
      <dgm:prSet presAssocID="{F19054AE-205C-444A-84EA-378AE4817481}" presName="hierChild3" presStyleCnt="0"/>
      <dgm:spPr/>
    </dgm:pt>
    <dgm:pt modelId="{69334B28-B45B-46D2-BA0E-9C2F9ED28341}" type="pres">
      <dgm:prSet presAssocID="{F1827A37-61C5-46A5-91BF-6DCFC5A809CF}" presName="Name111" presStyleLbl="parChTrans1D2" presStyleIdx="3" presStyleCnt="7"/>
      <dgm:spPr/>
    </dgm:pt>
    <dgm:pt modelId="{AE0A5F56-ACE3-4926-AC0E-AC386851EE72}" type="pres">
      <dgm:prSet presAssocID="{BC0B82B9-7362-4CD6-A9C8-FFA62B8AA367}" presName="hierRoot3" presStyleCnt="0">
        <dgm:presLayoutVars>
          <dgm:hierBranch val="init"/>
        </dgm:presLayoutVars>
      </dgm:prSet>
      <dgm:spPr/>
    </dgm:pt>
    <dgm:pt modelId="{DCF68AC2-0A2C-4B0C-BC6B-FB7E76398438}" type="pres">
      <dgm:prSet presAssocID="{BC0B82B9-7362-4CD6-A9C8-FFA62B8AA367}" presName="rootComposite3" presStyleCnt="0"/>
      <dgm:spPr/>
    </dgm:pt>
    <dgm:pt modelId="{767B905A-DE10-4E3B-97AA-24A7A4668EB8}" type="pres">
      <dgm:prSet presAssocID="{BC0B82B9-7362-4CD6-A9C8-FFA62B8AA367}" presName="rootText3" presStyleLbl="asst1" presStyleIdx="0" presStyleCnt="4" custScaleX="20347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424687E0-E0A9-4E7D-AEE7-25E28887FB46}" type="pres">
      <dgm:prSet presAssocID="{BC0B82B9-7362-4CD6-A9C8-FFA62B8AA367}" presName="rootConnector3" presStyleLbl="asst1" presStyleIdx="0" presStyleCnt="4"/>
      <dgm:spPr/>
    </dgm:pt>
    <dgm:pt modelId="{D6C8F00E-ED0A-4A52-BDC4-15A7B25AF0B6}" type="pres">
      <dgm:prSet presAssocID="{BC0B82B9-7362-4CD6-A9C8-FFA62B8AA367}" presName="hierChild6" presStyleCnt="0"/>
      <dgm:spPr/>
    </dgm:pt>
    <dgm:pt modelId="{B25FF235-23A8-4F42-AFDA-06C98BBFC097}" type="pres">
      <dgm:prSet presAssocID="{BC0B82B9-7362-4CD6-A9C8-FFA62B8AA367}" presName="hierChild7" presStyleCnt="0"/>
      <dgm:spPr/>
    </dgm:pt>
    <dgm:pt modelId="{A80A954B-CE00-4A5F-8A76-F623167D54CB}" type="pres">
      <dgm:prSet presAssocID="{4DBFC43D-CB15-457F-80DB-B587842E73D5}" presName="Name111" presStyleLbl="parChTrans1D2" presStyleIdx="4" presStyleCnt="7"/>
      <dgm:spPr/>
    </dgm:pt>
    <dgm:pt modelId="{26C82798-6627-480F-AF37-23A8BA4D7370}" type="pres">
      <dgm:prSet presAssocID="{A8350C3B-A004-4A86-AE70-151D259A8189}" presName="hierRoot3" presStyleCnt="0">
        <dgm:presLayoutVars>
          <dgm:hierBranch val="init"/>
        </dgm:presLayoutVars>
      </dgm:prSet>
      <dgm:spPr/>
    </dgm:pt>
    <dgm:pt modelId="{4D76D9DF-021B-4954-A671-AEDBF3626A0C}" type="pres">
      <dgm:prSet presAssocID="{A8350C3B-A004-4A86-AE70-151D259A8189}" presName="rootComposite3" presStyleCnt="0"/>
      <dgm:spPr/>
    </dgm:pt>
    <dgm:pt modelId="{3EBD8669-3AEE-408E-BAD2-EE0A4CD83CA7}" type="pres">
      <dgm:prSet presAssocID="{A8350C3B-A004-4A86-AE70-151D259A8189}" presName="rootText3" presStyleLbl="asst1" presStyleIdx="1" presStyleCnt="4" custScaleX="188877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E056ED9B-C2DB-4038-AD3F-67C12BD655D9}" type="pres">
      <dgm:prSet presAssocID="{A8350C3B-A004-4A86-AE70-151D259A8189}" presName="rootConnector3" presStyleLbl="asst1" presStyleIdx="1" presStyleCnt="4"/>
      <dgm:spPr/>
    </dgm:pt>
    <dgm:pt modelId="{86B647C0-BB8F-4899-9685-45C91AD0562A}" type="pres">
      <dgm:prSet presAssocID="{A8350C3B-A004-4A86-AE70-151D259A8189}" presName="hierChild6" presStyleCnt="0"/>
      <dgm:spPr/>
    </dgm:pt>
    <dgm:pt modelId="{A5B37E23-FA54-434E-BDAA-2BDC995F1414}" type="pres">
      <dgm:prSet presAssocID="{A8350C3B-A004-4A86-AE70-151D259A8189}" presName="hierChild7" presStyleCnt="0"/>
      <dgm:spPr/>
    </dgm:pt>
    <dgm:pt modelId="{B74055C0-3AAF-4313-B023-4F8C7B448343}" type="pres">
      <dgm:prSet presAssocID="{F77BAB2E-45D9-47CE-BC6E-153418F9B183}" presName="Name111" presStyleLbl="parChTrans1D2" presStyleIdx="5" presStyleCnt="7"/>
      <dgm:spPr/>
    </dgm:pt>
    <dgm:pt modelId="{ADF1B21A-1786-44C3-B4CF-0853C94CBFE3}" type="pres">
      <dgm:prSet presAssocID="{D23D55C0-85CE-404A-A44D-A5CD86D1A8EC}" presName="hierRoot3" presStyleCnt="0">
        <dgm:presLayoutVars>
          <dgm:hierBranch val="init"/>
        </dgm:presLayoutVars>
      </dgm:prSet>
      <dgm:spPr/>
    </dgm:pt>
    <dgm:pt modelId="{0B3B868C-A095-4F08-B634-94ECFE17ED0C}" type="pres">
      <dgm:prSet presAssocID="{D23D55C0-85CE-404A-A44D-A5CD86D1A8EC}" presName="rootComposite3" presStyleCnt="0"/>
      <dgm:spPr/>
    </dgm:pt>
    <dgm:pt modelId="{8F338ACC-8D49-49D4-904B-0E6E772AFC79}" type="pres">
      <dgm:prSet presAssocID="{D23D55C0-85CE-404A-A44D-A5CD86D1A8EC}" presName="rootText3" presStyleLbl="asst1" presStyleIdx="2" presStyleCnt="4" custScaleX="175231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7C11EA81-BC26-473C-830F-1822F4BFCFAF}" type="pres">
      <dgm:prSet presAssocID="{D23D55C0-85CE-404A-A44D-A5CD86D1A8EC}" presName="rootConnector3" presStyleLbl="asst1" presStyleIdx="2" presStyleCnt="4"/>
      <dgm:spPr/>
    </dgm:pt>
    <dgm:pt modelId="{FBFD7F8A-8598-43B1-9B63-3BE297299E7B}" type="pres">
      <dgm:prSet presAssocID="{D23D55C0-85CE-404A-A44D-A5CD86D1A8EC}" presName="hierChild6" presStyleCnt="0"/>
      <dgm:spPr/>
    </dgm:pt>
    <dgm:pt modelId="{A84554D8-9AAD-4480-828E-27AF93D42562}" type="pres">
      <dgm:prSet presAssocID="{D23D55C0-85CE-404A-A44D-A5CD86D1A8EC}" presName="hierChild7" presStyleCnt="0"/>
      <dgm:spPr/>
    </dgm:pt>
    <dgm:pt modelId="{DE159A0F-CFB0-4D9F-8984-00738AFDD893}" type="pres">
      <dgm:prSet presAssocID="{90422055-F466-4FC2-84DF-7F188766BF51}" presName="Name111" presStyleLbl="parChTrans1D2" presStyleIdx="6" presStyleCnt="7"/>
      <dgm:spPr/>
    </dgm:pt>
    <dgm:pt modelId="{9B94E29A-6429-4AFF-9060-924F47D2489B}" type="pres">
      <dgm:prSet presAssocID="{487D2F8D-1C63-4240-9D26-A650226A16F3}" presName="hierRoot3" presStyleCnt="0">
        <dgm:presLayoutVars>
          <dgm:hierBranch val="init"/>
        </dgm:presLayoutVars>
      </dgm:prSet>
      <dgm:spPr/>
    </dgm:pt>
    <dgm:pt modelId="{7A0BF4E5-F2CD-4F87-BF45-505EED50C523}" type="pres">
      <dgm:prSet presAssocID="{487D2F8D-1C63-4240-9D26-A650226A16F3}" presName="rootComposite3" presStyleCnt="0"/>
      <dgm:spPr/>
    </dgm:pt>
    <dgm:pt modelId="{D75D5ACC-B495-4141-892D-9C26BFDA6070}" type="pres">
      <dgm:prSet presAssocID="{487D2F8D-1C63-4240-9D26-A650226A16F3}" presName="rootText3" presStyleLbl="asst1" presStyleIdx="3" presStyleCnt="4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2629B5FA-C05A-485B-BBE0-4EBD51C9F23B}" type="pres">
      <dgm:prSet presAssocID="{487D2F8D-1C63-4240-9D26-A650226A16F3}" presName="rootConnector3" presStyleLbl="asst1" presStyleIdx="3" presStyleCnt="4"/>
      <dgm:spPr/>
    </dgm:pt>
    <dgm:pt modelId="{A8AD66B1-F74A-4375-BEB7-B69AA06B688E}" type="pres">
      <dgm:prSet presAssocID="{487D2F8D-1C63-4240-9D26-A650226A16F3}" presName="hierChild6" presStyleCnt="0"/>
      <dgm:spPr/>
    </dgm:pt>
    <dgm:pt modelId="{0DCA1142-1C80-4705-8D22-CFF8F7984297}" type="pres">
      <dgm:prSet presAssocID="{487D2F8D-1C63-4240-9D26-A650226A16F3}" presName="hierChild7" presStyleCnt="0"/>
      <dgm:spPr/>
    </dgm:pt>
  </dgm:ptLst>
  <dgm:cxnLst>
    <dgm:cxn modelId="{9FC3723A-7191-4681-A10B-420360CF4A1D}" srcId="{F19054AE-205C-444A-84EA-378AE4817481}" destId="{301AF5D8-FE59-434C-98F7-38EA089284D3}" srcOrd="4" destOrd="0" parTransId="{7FE6E23D-AA3D-4AF6-819D-9545E2E6A848}" sibTransId="{FB5D1AFA-F56F-45AE-96DE-5DBB02CF1C86}"/>
    <dgm:cxn modelId="{5431CD3E-A5AE-4DAB-9E72-3939DB1539BC}" type="presOf" srcId="{F1827A37-61C5-46A5-91BF-6DCFC5A809CF}" destId="{69334B28-B45B-46D2-BA0E-9C2F9ED28341}" srcOrd="0" destOrd="0" presId="urn:microsoft.com/office/officeart/2005/8/layout/orgChart1"/>
    <dgm:cxn modelId="{A88EC514-2A7A-455D-8F2B-1C4E19B6323D}" type="presOf" srcId="{7FE6E23D-AA3D-4AF6-819D-9545E2E6A848}" destId="{A2B2C7F1-CFAE-4270-8578-52077131A9F2}" srcOrd="0" destOrd="0" presId="urn:microsoft.com/office/officeart/2005/8/layout/orgChart1"/>
    <dgm:cxn modelId="{CCF88EC7-BBCC-4F40-BBB1-01C20E11603D}" type="presOf" srcId="{C2BD1B41-0C28-4DBC-B664-E71FB528261E}" destId="{FBA98268-3BD7-4790-A40B-12592F9213C7}" srcOrd="1" destOrd="0" presId="urn:microsoft.com/office/officeart/2005/8/layout/orgChart1"/>
    <dgm:cxn modelId="{C6E31FF0-CFD5-4F52-B510-2591AC41EA50}" type="presOf" srcId="{F19054AE-205C-444A-84EA-378AE4817481}" destId="{A3E7ECE3-B7A6-4D28-B663-19F50CE67ACE}" srcOrd="1" destOrd="0" presId="urn:microsoft.com/office/officeart/2005/8/layout/orgChart1"/>
    <dgm:cxn modelId="{39770373-EA58-49BF-966D-3030D35E9DCB}" type="presOf" srcId="{580686F6-EFB2-431A-A231-A0B16921C700}" destId="{9217102E-E0E6-4CB5-8AA5-6231E79D6A56}" srcOrd="0" destOrd="0" presId="urn:microsoft.com/office/officeart/2005/8/layout/orgChart1"/>
    <dgm:cxn modelId="{29454321-54CA-42AB-AC51-85EF073827A8}" type="presOf" srcId="{BC0B82B9-7362-4CD6-A9C8-FFA62B8AA367}" destId="{424687E0-E0A9-4E7D-AEE7-25E28887FB46}" srcOrd="1" destOrd="0" presId="urn:microsoft.com/office/officeart/2005/8/layout/orgChart1"/>
    <dgm:cxn modelId="{CD94584D-B140-46E6-B585-B93FFD812B50}" type="presOf" srcId="{F19054AE-205C-444A-84EA-378AE4817481}" destId="{8D527D8E-6E3B-4A8A-8BFA-274F9F259B14}" srcOrd="0" destOrd="0" presId="urn:microsoft.com/office/officeart/2005/8/layout/orgChart1"/>
    <dgm:cxn modelId="{E2726B54-DA95-4122-9144-425DF755DF9E}" type="presOf" srcId="{A8350C3B-A004-4A86-AE70-151D259A8189}" destId="{3EBD8669-3AEE-408E-BAD2-EE0A4CD83CA7}" srcOrd="0" destOrd="0" presId="urn:microsoft.com/office/officeart/2005/8/layout/orgChart1"/>
    <dgm:cxn modelId="{18589915-A9A2-4675-8DCB-FC53A052F904}" srcId="{F19054AE-205C-444A-84EA-378AE4817481}" destId="{A8350C3B-A004-4A86-AE70-151D259A8189}" srcOrd="1" destOrd="0" parTransId="{4DBFC43D-CB15-457F-80DB-B587842E73D5}" sibTransId="{3B989F0A-0958-425D-870D-E6D486A14FB6}"/>
    <dgm:cxn modelId="{DC4D8B4D-1631-491D-A28A-96284C16ED1C}" type="presOf" srcId="{580686F6-EFB2-431A-A231-A0B16921C700}" destId="{215EEEA4-CA9D-4450-BB42-659CF170CC32}" srcOrd="1" destOrd="0" presId="urn:microsoft.com/office/officeart/2005/8/layout/orgChart1"/>
    <dgm:cxn modelId="{58184A69-2978-40EE-BC79-3F7939FB2C08}" type="presOf" srcId="{301AF5D8-FE59-434C-98F7-38EA089284D3}" destId="{A4640853-0171-4E7B-8DBD-AB580A03B975}" srcOrd="0" destOrd="0" presId="urn:microsoft.com/office/officeart/2005/8/layout/orgChart1"/>
    <dgm:cxn modelId="{2E8D6210-C993-44FC-8AA8-BA96F76A9841}" type="presOf" srcId="{A638E419-C33A-4383-A9AE-804F9F115C0D}" destId="{3D9006A3-4089-4A76-A32C-F5709F4B8C78}" srcOrd="0" destOrd="0" presId="urn:microsoft.com/office/officeart/2005/8/layout/orgChart1"/>
    <dgm:cxn modelId="{F4167350-2434-4599-9442-09EB6B4416DC}" type="presOf" srcId="{222A086D-78A8-4428-BA01-9B54EEB56B40}" destId="{A3ABE6D3-A367-4EE4-9CBC-6142190C7495}" srcOrd="0" destOrd="0" presId="urn:microsoft.com/office/officeart/2005/8/layout/orgChart1"/>
    <dgm:cxn modelId="{8F879E77-4857-4B50-86CD-D9D3BEB352E8}" type="presOf" srcId="{F77BAB2E-45D9-47CE-BC6E-153418F9B183}" destId="{B74055C0-3AAF-4313-B023-4F8C7B448343}" srcOrd="0" destOrd="0" presId="urn:microsoft.com/office/officeart/2005/8/layout/orgChart1"/>
    <dgm:cxn modelId="{BE1CB57F-8B28-4D62-AD4B-C4F1CE1C75FF}" type="presOf" srcId="{4DBFC43D-CB15-457F-80DB-B587842E73D5}" destId="{A80A954B-CE00-4A5F-8A76-F623167D54CB}" srcOrd="0" destOrd="0" presId="urn:microsoft.com/office/officeart/2005/8/layout/orgChart1"/>
    <dgm:cxn modelId="{B8E6D058-A4FE-4B3A-968F-0CA5E454DC97}" type="presOf" srcId="{A8350C3B-A004-4A86-AE70-151D259A8189}" destId="{E056ED9B-C2DB-4038-AD3F-67C12BD655D9}" srcOrd="1" destOrd="0" presId="urn:microsoft.com/office/officeart/2005/8/layout/orgChart1"/>
    <dgm:cxn modelId="{164892B9-4928-4676-B061-C3021D465108}" srcId="{F19054AE-205C-444A-84EA-378AE4817481}" destId="{C2BD1B41-0C28-4DBC-B664-E71FB528261E}" srcOrd="6" destOrd="0" parTransId="{222A086D-78A8-4428-BA01-9B54EEB56B40}" sibTransId="{ADE96888-C557-463C-B207-0D833E77BBE9}"/>
    <dgm:cxn modelId="{F98DB40F-F435-43C3-AE6F-FCB66987B5E4}" type="presOf" srcId="{90422055-F466-4FC2-84DF-7F188766BF51}" destId="{DE159A0F-CFB0-4D9F-8984-00738AFDD893}" srcOrd="0" destOrd="0" presId="urn:microsoft.com/office/officeart/2005/8/layout/orgChart1"/>
    <dgm:cxn modelId="{675122C4-0434-4F4E-B4C2-C4C11F1879CE}" type="presOf" srcId="{BC0B82B9-7362-4CD6-A9C8-FFA62B8AA367}" destId="{767B905A-DE10-4E3B-97AA-24A7A4668EB8}" srcOrd="0" destOrd="0" presId="urn:microsoft.com/office/officeart/2005/8/layout/orgChart1"/>
    <dgm:cxn modelId="{769F2717-ADF1-4282-80EC-C021DB0E9BCF}" type="presOf" srcId="{AD878B8E-3C8F-4B06-B206-DA1F2BCA7ADB}" destId="{7ABF3FBF-BDDD-407C-A78B-7036E8528D89}" srcOrd="0" destOrd="0" presId="urn:microsoft.com/office/officeart/2005/8/layout/orgChart1"/>
    <dgm:cxn modelId="{50D6D8CD-37B8-431F-9918-55B4824A95AC}" type="presOf" srcId="{301AF5D8-FE59-434C-98F7-38EA089284D3}" destId="{BC1F0490-B2B5-4395-B8E6-A83FEEBD561B}" srcOrd="1" destOrd="0" presId="urn:microsoft.com/office/officeart/2005/8/layout/orgChart1"/>
    <dgm:cxn modelId="{AE72C90B-089C-4E3A-8197-D24252B7C54E}" srcId="{F19054AE-205C-444A-84EA-378AE4817481}" destId="{580686F6-EFB2-431A-A231-A0B16921C700}" srcOrd="5" destOrd="0" parTransId="{A638E419-C33A-4383-A9AE-804F9F115C0D}" sibTransId="{CD9FC4D0-A607-4B66-9959-57F7CF757B49}"/>
    <dgm:cxn modelId="{C7F226A6-A548-4F03-A67D-552CFA6CC78D}" srcId="{F19054AE-205C-444A-84EA-378AE4817481}" destId="{487D2F8D-1C63-4240-9D26-A650226A16F3}" srcOrd="3" destOrd="0" parTransId="{90422055-F466-4FC2-84DF-7F188766BF51}" sibTransId="{480F0DDE-A8CE-4F3E-82F7-071E67851EB1}"/>
    <dgm:cxn modelId="{4B45CBD8-50D4-4E67-905F-C9A3DA7FEDDA}" type="presOf" srcId="{D23D55C0-85CE-404A-A44D-A5CD86D1A8EC}" destId="{7C11EA81-BC26-473C-830F-1822F4BFCFAF}" srcOrd="1" destOrd="0" presId="urn:microsoft.com/office/officeart/2005/8/layout/orgChart1"/>
    <dgm:cxn modelId="{9DA8D24B-297C-4A84-B436-03F47C33792D}" type="presOf" srcId="{C2BD1B41-0C28-4DBC-B664-E71FB528261E}" destId="{95D61125-0C9A-4D90-8DEB-72116FD5B84C}" srcOrd="0" destOrd="0" presId="urn:microsoft.com/office/officeart/2005/8/layout/orgChart1"/>
    <dgm:cxn modelId="{887D0043-5CC8-4D2C-8C23-D4A8CADD6CC8}" type="presOf" srcId="{487D2F8D-1C63-4240-9D26-A650226A16F3}" destId="{D75D5ACC-B495-4141-892D-9C26BFDA6070}" srcOrd="0" destOrd="0" presId="urn:microsoft.com/office/officeart/2005/8/layout/orgChart1"/>
    <dgm:cxn modelId="{4259F01F-F9EE-4647-8935-C8B7628D3D7C}" type="presOf" srcId="{487D2F8D-1C63-4240-9D26-A650226A16F3}" destId="{2629B5FA-C05A-485B-BBE0-4EBD51C9F23B}" srcOrd="1" destOrd="0" presId="urn:microsoft.com/office/officeart/2005/8/layout/orgChart1"/>
    <dgm:cxn modelId="{3624C57A-70BF-46C5-A777-63171A4B9E0B}" srcId="{F19054AE-205C-444A-84EA-378AE4817481}" destId="{BC0B82B9-7362-4CD6-A9C8-FFA62B8AA367}" srcOrd="0" destOrd="0" parTransId="{F1827A37-61C5-46A5-91BF-6DCFC5A809CF}" sibTransId="{2A15D78C-CFAE-44C2-BA08-77BB80E41C4B}"/>
    <dgm:cxn modelId="{127214B6-2842-4D9E-A075-85172726642B}" srcId="{AD878B8E-3C8F-4B06-B206-DA1F2BCA7ADB}" destId="{F19054AE-205C-444A-84EA-378AE4817481}" srcOrd="0" destOrd="0" parTransId="{6075C16C-9223-41BB-AD96-9CA524BE8577}" sibTransId="{D2E3B43A-AFA0-47AA-BAF0-1D6797CF0F48}"/>
    <dgm:cxn modelId="{6A82062A-F86C-4CD5-A227-DC68FD40ED5A}" srcId="{F19054AE-205C-444A-84EA-378AE4817481}" destId="{D23D55C0-85CE-404A-A44D-A5CD86D1A8EC}" srcOrd="2" destOrd="0" parTransId="{F77BAB2E-45D9-47CE-BC6E-153418F9B183}" sibTransId="{9BFCC74B-ECB2-436A-8701-5A6842DB12E8}"/>
    <dgm:cxn modelId="{6544D821-8CEA-4499-8358-D07F3C39363A}" type="presOf" srcId="{D23D55C0-85CE-404A-A44D-A5CD86D1A8EC}" destId="{8F338ACC-8D49-49D4-904B-0E6E772AFC79}" srcOrd="0" destOrd="0" presId="urn:microsoft.com/office/officeart/2005/8/layout/orgChart1"/>
    <dgm:cxn modelId="{2511710F-52DA-4276-93C6-0305CF053715}" type="presParOf" srcId="{7ABF3FBF-BDDD-407C-A78B-7036E8528D89}" destId="{418BBD19-AE1B-46AB-9913-11EB1B8AB43F}" srcOrd="0" destOrd="0" presId="urn:microsoft.com/office/officeart/2005/8/layout/orgChart1"/>
    <dgm:cxn modelId="{F339C442-B60E-4912-A004-DDA2070B687C}" type="presParOf" srcId="{418BBD19-AE1B-46AB-9913-11EB1B8AB43F}" destId="{1EC77C82-FAF8-48C6-A0EB-681700EBC917}" srcOrd="0" destOrd="0" presId="urn:microsoft.com/office/officeart/2005/8/layout/orgChart1"/>
    <dgm:cxn modelId="{300B6FC7-ABB6-405A-B859-E2DC65C38137}" type="presParOf" srcId="{1EC77C82-FAF8-48C6-A0EB-681700EBC917}" destId="{8D527D8E-6E3B-4A8A-8BFA-274F9F259B14}" srcOrd="0" destOrd="0" presId="urn:microsoft.com/office/officeart/2005/8/layout/orgChart1"/>
    <dgm:cxn modelId="{F7F246FF-2B4B-4C08-BC19-73BEC012E2D8}" type="presParOf" srcId="{1EC77C82-FAF8-48C6-A0EB-681700EBC917}" destId="{A3E7ECE3-B7A6-4D28-B663-19F50CE67ACE}" srcOrd="1" destOrd="0" presId="urn:microsoft.com/office/officeart/2005/8/layout/orgChart1"/>
    <dgm:cxn modelId="{606B1F70-B818-4CB7-B6E4-1C60988664D2}" type="presParOf" srcId="{418BBD19-AE1B-46AB-9913-11EB1B8AB43F}" destId="{3D35DB48-854D-467F-9434-8F33443285E7}" srcOrd="1" destOrd="0" presId="urn:microsoft.com/office/officeart/2005/8/layout/orgChart1"/>
    <dgm:cxn modelId="{4ACFD142-D4D6-4660-AC99-B75209176F08}" type="presParOf" srcId="{3D35DB48-854D-467F-9434-8F33443285E7}" destId="{A2B2C7F1-CFAE-4270-8578-52077131A9F2}" srcOrd="0" destOrd="0" presId="urn:microsoft.com/office/officeart/2005/8/layout/orgChart1"/>
    <dgm:cxn modelId="{841171C3-E3DD-4789-96C8-1ECF454BD7D7}" type="presParOf" srcId="{3D35DB48-854D-467F-9434-8F33443285E7}" destId="{368C875C-CD56-4626-B4B3-7BB8D0809A58}" srcOrd="1" destOrd="0" presId="urn:microsoft.com/office/officeart/2005/8/layout/orgChart1"/>
    <dgm:cxn modelId="{A17816CE-3416-475C-A28A-81DB7B8A616D}" type="presParOf" srcId="{368C875C-CD56-4626-B4B3-7BB8D0809A58}" destId="{9A6BBF02-2720-4277-B135-177CAE6E22C2}" srcOrd="0" destOrd="0" presId="urn:microsoft.com/office/officeart/2005/8/layout/orgChart1"/>
    <dgm:cxn modelId="{9879C51A-4C25-4EA9-9E26-46ED9AEA403F}" type="presParOf" srcId="{9A6BBF02-2720-4277-B135-177CAE6E22C2}" destId="{A4640853-0171-4E7B-8DBD-AB580A03B975}" srcOrd="0" destOrd="0" presId="urn:microsoft.com/office/officeart/2005/8/layout/orgChart1"/>
    <dgm:cxn modelId="{01ED7CC8-98B3-4212-BA84-161C21FFD327}" type="presParOf" srcId="{9A6BBF02-2720-4277-B135-177CAE6E22C2}" destId="{BC1F0490-B2B5-4395-B8E6-A83FEEBD561B}" srcOrd="1" destOrd="0" presId="urn:microsoft.com/office/officeart/2005/8/layout/orgChart1"/>
    <dgm:cxn modelId="{8450C81B-11EE-4873-AC2F-E3FC76337522}" type="presParOf" srcId="{368C875C-CD56-4626-B4B3-7BB8D0809A58}" destId="{6D186BCA-F565-4798-AB09-92D0B0B68F44}" srcOrd="1" destOrd="0" presId="urn:microsoft.com/office/officeart/2005/8/layout/orgChart1"/>
    <dgm:cxn modelId="{C2A5A464-DB8F-469F-9586-23453C0865EA}" type="presParOf" srcId="{368C875C-CD56-4626-B4B3-7BB8D0809A58}" destId="{9ABA0EC0-39C3-43EA-8184-DED466323950}" srcOrd="2" destOrd="0" presId="urn:microsoft.com/office/officeart/2005/8/layout/orgChart1"/>
    <dgm:cxn modelId="{0328F529-FB71-4C13-847E-0B1AB8BA601E}" type="presParOf" srcId="{3D35DB48-854D-467F-9434-8F33443285E7}" destId="{3D9006A3-4089-4A76-A32C-F5709F4B8C78}" srcOrd="2" destOrd="0" presId="urn:microsoft.com/office/officeart/2005/8/layout/orgChart1"/>
    <dgm:cxn modelId="{8860C47C-F782-4751-8FCC-27B6CC2F2126}" type="presParOf" srcId="{3D35DB48-854D-467F-9434-8F33443285E7}" destId="{0AD68B0E-F688-4F0F-A18B-4272D91A61FE}" srcOrd="3" destOrd="0" presId="urn:microsoft.com/office/officeart/2005/8/layout/orgChart1"/>
    <dgm:cxn modelId="{FFC64E58-A4AC-4189-98C9-D4B9565DC7E7}" type="presParOf" srcId="{0AD68B0E-F688-4F0F-A18B-4272D91A61FE}" destId="{AB311021-CB9F-41DD-BDE7-A27FDBC3A6E9}" srcOrd="0" destOrd="0" presId="urn:microsoft.com/office/officeart/2005/8/layout/orgChart1"/>
    <dgm:cxn modelId="{56FA9B89-FC40-4EB6-AFDD-A471ED368314}" type="presParOf" srcId="{AB311021-CB9F-41DD-BDE7-A27FDBC3A6E9}" destId="{9217102E-E0E6-4CB5-8AA5-6231E79D6A56}" srcOrd="0" destOrd="0" presId="urn:microsoft.com/office/officeart/2005/8/layout/orgChart1"/>
    <dgm:cxn modelId="{819D2B1D-CA8D-42D2-A76E-0A1B31022033}" type="presParOf" srcId="{AB311021-CB9F-41DD-BDE7-A27FDBC3A6E9}" destId="{215EEEA4-CA9D-4450-BB42-659CF170CC32}" srcOrd="1" destOrd="0" presId="urn:microsoft.com/office/officeart/2005/8/layout/orgChart1"/>
    <dgm:cxn modelId="{6729458B-748A-4397-A8D7-CC9329293057}" type="presParOf" srcId="{0AD68B0E-F688-4F0F-A18B-4272D91A61FE}" destId="{5458D3B1-7765-4C19-90D4-4B253185493E}" srcOrd="1" destOrd="0" presId="urn:microsoft.com/office/officeart/2005/8/layout/orgChart1"/>
    <dgm:cxn modelId="{FC15F1F5-B3C5-48BD-A84C-2235B4F029B5}" type="presParOf" srcId="{0AD68B0E-F688-4F0F-A18B-4272D91A61FE}" destId="{AADE8B38-2DBC-4EC3-9F48-402BB63339F0}" srcOrd="2" destOrd="0" presId="urn:microsoft.com/office/officeart/2005/8/layout/orgChart1"/>
    <dgm:cxn modelId="{3F2EAAA5-6EB8-461B-BC2C-6274112FAF8B}" type="presParOf" srcId="{3D35DB48-854D-467F-9434-8F33443285E7}" destId="{A3ABE6D3-A367-4EE4-9CBC-6142190C7495}" srcOrd="4" destOrd="0" presId="urn:microsoft.com/office/officeart/2005/8/layout/orgChart1"/>
    <dgm:cxn modelId="{60BBE783-7644-40CD-B4F8-E0228218144D}" type="presParOf" srcId="{3D35DB48-854D-467F-9434-8F33443285E7}" destId="{620E7479-829B-4A06-AA28-8F5D877C8C8F}" srcOrd="5" destOrd="0" presId="urn:microsoft.com/office/officeart/2005/8/layout/orgChart1"/>
    <dgm:cxn modelId="{4145C1A2-A6FD-464B-BD24-DB2888BC46F2}" type="presParOf" srcId="{620E7479-829B-4A06-AA28-8F5D877C8C8F}" destId="{AE1DB283-C408-4D41-B0E4-B9CF01C2762D}" srcOrd="0" destOrd="0" presId="urn:microsoft.com/office/officeart/2005/8/layout/orgChart1"/>
    <dgm:cxn modelId="{14785FAD-A0CA-49D0-89C2-982F8156DE45}" type="presParOf" srcId="{AE1DB283-C408-4D41-B0E4-B9CF01C2762D}" destId="{95D61125-0C9A-4D90-8DEB-72116FD5B84C}" srcOrd="0" destOrd="0" presId="urn:microsoft.com/office/officeart/2005/8/layout/orgChart1"/>
    <dgm:cxn modelId="{7D591103-56F5-4984-837C-D21458D2008C}" type="presParOf" srcId="{AE1DB283-C408-4D41-B0E4-B9CF01C2762D}" destId="{FBA98268-3BD7-4790-A40B-12592F9213C7}" srcOrd="1" destOrd="0" presId="urn:microsoft.com/office/officeart/2005/8/layout/orgChart1"/>
    <dgm:cxn modelId="{DAEBA326-09F7-4DE1-9C5D-D6F5D0F704C8}" type="presParOf" srcId="{620E7479-829B-4A06-AA28-8F5D877C8C8F}" destId="{19BDCDE8-A5F6-448D-96A6-1C4084E1D5AF}" srcOrd="1" destOrd="0" presId="urn:microsoft.com/office/officeart/2005/8/layout/orgChart1"/>
    <dgm:cxn modelId="{79A438F1-0D69-4621-8F97-91B57EC691C9}" type="presParOf" srcId="{620E7479-829B-4A06-AA28-8F5D877C8C8F}" destId="{22C78C5A-0F4D-476C-8AE3-7D7AFAC8DD90}" srcOrd="2" destOrd="0" presId="urn:microsoft.com/office/officeart/2005/8/layout/orgChart1"/>
    <dgm:cxn modelId="{54C3DDFD-3699-4D21-9E51-45EADA1C3E56}" type="presParOf" srcId="{418BBD19-AE1B-46AB-9913-11EB1B8AB43F}" destId="{148951B5-2EA8-4D40-B02B-D8C9A1261E07}" srcOrd="2" destOrd="0" presId="urn:microsoft.com/office/officeart/2005/8/layout/orgChart1"/>
    <dgm:cxn modelId="{0FBEAD07-304E-4481-91E3-B31FD216C0D7}" type="presParOf" srcId="{148951B5-2EA8-4D40-B02B-D8C9A1261E07}" destId="{69334B28-B45B-46D2-BA0E-9C2F9ED28341}" srcOrd="0" destOrd="0" presId="urn:microsoft.com/office/officeart/2005/8/layout/orgChart1"/>
    <dgm:cxn modelId="{95D73E74-2508-4E4B-9CF0-4B8A6914827F}" type="presParOf" srcId="{148951B5-2EA8-4D40-B02B-D8C9A1261E07}" destId="{AE0A5F56-ACE3-4926-AC0E-AC386851EE72}" srcOrd="1" destOrd="0" presId="urn:microsoft.com/office/officeart/2005/8/layout/orgChart1"/>
    <dgm:cxn modelId="{16887C7B-AE1E-4E61-AEEF-076856C37A7F}" type="presParOf" srcId="{AE0A5F56-ACE3-4926-AC0E-AC386851EE72}" destId="{DCF68AC2-0A2C-4B0C-BC6B-FB7E76398438}" srcOrd="0" destOrd="0" presId="urn:microsoft.com/office/officeart/2005/8/layout/orgChart1"/>
    <dgm:cxn modelId="{6B39BED8-B92E-48A5-A732-EE420E1DBA18}" type="presParOf" srcId="{DCF68AC2-0A2C-4B0C-BC6B-FB7E76398438}" destId="{767B905A-DE10-4E3B-97AA-24A7A4668EB8}" srcOrd="0" destOrd="0" presId="urn:microsoft.com/office/officeart/2005/8/layout/orgChart1"/>
    <dgm:cxn modelId="{E7D36756-6822-4783-9A2B-6273F292CF10}" type="presParOf" srcId="{DCF68AC2-0A2C-4B0C-BC6B-FB7E76398438}" destId="{424687E0-E0A9-4E7D-AEE7-25E28887FB46}" srcOrd="1" destOrd="0" presId="urn:microsoft.com/office/officeart/2005/8/layout/orgChart1"/>
    <dgm:cxn modelId="{35448AD8-4A5D-4C3D-A30C-CC713549762A}" type="presParOf" srcId="{AE0A5F56-ACE3-4926-AC0E-AC386851EE72}" destId="{D6C8F00E-ED0A-4A52-BDC4-15A7B25AF0B6}" srcOrd="1" destOrd="0" presId="urn:microsoft.com/office/officeart/2005/8/layout/orgChart1"/>
    <dgm:cxn modelId="{BFAF0643-6ECF-4484-817A-6528C713407B}" type="presParOf" srcId="{AE0A5F56-ACE3-4926-AC0E-AC386851EE72}" destId="{B25FF235-23A8-4F42-AFDA-06C98BBFC097}" srcOrd="2" destOrd="0" presId="urn:microsoft.com/office/officeart/2005/8/layout/orgChart1"/>
    <dgm:cxn modelId="{B185135D-A7D0-4C62-9D22-3E4AA5B6B9BB}" type="presParOf" srcId="{148951B5-2EA8-4D40-B02B-D8C9A1261E07}" destId="{A80A954B-CE00-4A5F-8A76-F623167D54CB}" srcOrd="2" destOrd="0" presId="urn:microsoft.com/office/officeart/2005/8/layout/orgChart1"/>
    <dgm:cxn modelId="{D7F1442E-3E53-41DC-8951-EA28DC1AC0E3}" type="presParOf" srcId="{148951B5-2EA8-4D40-B02B-D8C9A1261E07}" destId="{26C82798-6627-480F-AF37-23A8BA4D7370}" srcOrd="3" destOrd="0" presId="urn:microsoft.com/office/officeart/2005/8/layout/orgChart1"/>
    <dgm:cxn modelId="{67EAE558-0929-4410-A780-06DF2D6BE0C4}" type="presParOf" srcId="{26C82798-6627-480F-AF37-23A8BA4D7370}" destId="{4D76D9DF-021B-4954-A671-AEDBF3626A0C}" srcOrd="0" destOrd="0" presId="urn:microsoft.com/office/officeart/2005/8/layout/orgChart1"/>
    <dgm:cxn modelId="{516E82C9-28A4-4FF3-8360-927BA1133C44}" type="presParOf" srcId="{4D76D9DF-021B-4954-A671-AEDBF3626A0C}" destId="{3EBD8669-3AEE-408E-BAD2-EE0A4CD83CA7}" srcOrd="0" destOrd="0" presId="urn:microsoft.com/office/officeart/2005/8/layout/orgChart1"/>
    <dgm:cxn modelId="{5E591AD5-1F77-4901-A32B-D0EC892B523B}" type="presParOf" srcId="{4D76D9DF-021B-4954-A671-AEDBF3626A0C}" destId="{E056ED9B-C2DB-4038-AD3F-67C12BD655D9}" srcOrd="1" destOrd="0" presId="urn:microsoft.com/office/officeart/2005/8/layout/orgChart1"/>
    <dgm:cxn modelId="{DBCD708C-1092-4378-9759-3A8892D038E4}" type="presParOf" srcId="{26C82798-6627-480F-AF37-23A8BA4D7370}" destId="{86B647C0-BB8F-4899-9685-45C91AD0562A}" srcOrd="1" destOrd="0" presId="urn:microsoft.com/office/officeart/2005/8/layout/orgChart1"/>
    <dgm:cxn modelId="{507B5FC6-7EE5-46C2-A6FC-3F058D8DFEA7}" type="presParOf" srcId="{26C82798-6627-480F-AF37-23A8BA4D7370}" destId="{A5B37E23-FA54-434E-BDAA-2BDC995F1414}" srcOrd="2" destOrd="0" presId="urn:microsoft.com/office/officeart/2005/8/layout/orgChart1"/>
    <dgm:cxn modelId="{34B09236-CB28-4707-B03A-29F0E3723CE0}" type="presParOf" srcId="{148951B5-2EA8-4D40-B02B-D8C9A1261E07}" destId="{B74055C0-3AAF-4313-B023-4F8C7B448343}" srcOrd="4" destOrd="0" presId="urn:microsoft.com/office/officeart/2005/8/layout/orgChart1"/>
    <dgm:cxn modelId="{F68CCCBA-13C1-4588-A46E-075723DA26FD}" type="presParOf" srcId="{148951B5-2EA8-4D40-B02B-D8C9A1261E07}" destId="{ADF1B21A-1786-44C3-B4CF-0853C94CBFE3}" srcOrd="5" destOrd="0" presId="urn:microsoft.com/office/officeart/2005/8/layout/orgChart1"/>
    <dgm:cxn modelId="{D8E57348-022D-4A2E-B724-4029CB4E2942}" type="presParOf" srcId="{ADF1B21A-1786-44C3-B4CF-0853C94CBFE3}" destId="{0B3B868C-A095-4F08-B634-94ECFE17ED0C}" srcOrd="0" destOrd="0" presId="urn:microsoft.com/office/officeart/2005/8/layout/orgChart1"/>
    <dgm:cxn modelId="{D1296693-FE66-43D3-875F-ABC4A02705E2}" type="presParOf" srcId="{0B3B868C-A095-4F08-B634-94ECFE17ED0C}" destId="{8F338ACC-8D49-49D4-904B-0E6E772AFC79}" srcOrd="0" destOrd="0" presId="urn:microsoft.com/office/officeart/2005/8/layout/orgChart1"/>
    <dgm:cxn modelId="{148F1BEE-A35B-47D4-AA39-817BDC238AAB}" type="presParOf" srcId="{0B3B868C-A095-4F08-B634-94ECFE17ED0C}" destId="{7C11EA81-BC26-473C-830F-1822F4BFCFAF}" srcOrd="1" destOrd="0" presId="urn:microsoft.com/office/officeart/2005/8/layout/orgChart1"/>
    <dgm:cxn modelId="{DE405E02-3DD7-4F95-90F8-850A0D44B905}" type="presParOf" srcId="{ADF1B21A-1786-44C3-B4CF-0853C94CBFE3}" destId="{FBFD7F8A-8598-43B1-9B63-3BE297299E7B}" srcOrd="1" destOrd="0" presId="urn:microsoft.com/office/officeart/2005/8/layout/orgChart1"/>
    <dgm:cxn modelId="{7AE7BEF0-FE98-4C61-8D71-BD82A4D72500}" type="presParOf" srcId="{ADF1B21A-1786-44C3-B4CF-0853C94CBFE3}" destId="{A84554D8-9AAD-4480-828E-27AF93D42562}" srcOrd="2" destOrd="0" presId="urn:microsoft.com/office/officeart/2005/8/layout/orgChart1"/>
    <dgm:cxn modelId="{38B80525-5111-47E2-ACCC-1813A491D069}" type="presParOf" srcId="{148951B5-2EA8-4D40-B02B-D8C9A1261E07}" destId="{DE159A0F-CFB0-4D9F-8984-00738AFDD893}" srcOrd="6" destOrd="0" presId="urn:microsoft.com/office/officeart/2005/8/layout/orgChart1"/>
    <dgm:cxn modelId="{07C32695-F3E6-4EBD-9B1C-66E6A89EF663}" type="presParOf" srcId="{148951B5-2EA8-4D40-B02B-D8C9A1261E07}" destId="{9B94E29A-6429-4AFF-9060-924F47D2489B}" srcOrd="7" destOrd="0" presId="urn:microsoft.com/office/officeart/2005/8/layout/orgChart1"/>
    <dgm:cxn modelId="{3FF8EBB5-4E0F-48B1-A195-21C04E45144D}" type="presParOf" srcId="{9B94E29A-6429-4AFF-9060-924F47D2489B}" destId="{7A0BF4E5-F2CD-4F87-BF45-505EED50C523}" srcOrd="0" destOrd="0" presId="urn:microsoft.com/office/officeart/2005/8/layout/orgChart1"/>
    <dgm:cxn modelId="{CF1D7051-383E-46E8-8BD4-750EA257E3A3}" type="presParOf" srcId="{7A0BF4E5-F2CD-4F87-BF45-505EED50C523}" destId="{D75D5ACC-B495-4141-892D-9C26BFDA6070}" srcOrd="0" destOrd="0" presId="urn:microsoft.com/office/officeart/2005/8/layout/orgChart1"/>
    <dgm:cxn modelId="{B2CE74CE-87C3-4309-A8E0-D924800757C8}" type="presParOf" srcId="{7A0BF4E5-F2CD-4F87-BF45-505EED50C523}" destId="{2629B5FA-C05A-485B-BBE0-4EBD51C9F23B}" srcOrd="1" destOrd="0" presId="urn:microsoft.com/office/officeart/2005/8/layout/orgChart1"/>
    <dgm:cxn modelId="{815F52D6-73D5-4F42-B63C-06ED74A04F60}" type="presParOf" srcId="{9B94E29A-6429-4AFF-9060-924F47D2489B}" destId="{A8AD66B1-F74A-4375-BEB7-B69AA06B688E}" srcOrd="1" destOrd="0" presId="urn:microsoft.com/office/officeart/2005/8/layout/orgChart1"/>
    <dgm:cxn modelId="{E16FB4EF-3E67-4748-B199-F5B892069ED5}" type="presParOf" srcId="{9B94E29A-6429-4AFF-9060-924F47D2489B}" destId="{0DCA1142-1C80-4705-8D22-CFF8F798429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AB7B74-961C-4071-ABF4-B7CF149390C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d-ID"/>
        </a:p>
      </dgm:t>
    </dgm:pt>
    <dgm:pt modelId="{C83E7CF8-E443-4FED-8B10-2C01BE710059}">
      <dgm:prSet phldrT="[Text]" custT="1"/>
      <dgm:spPr/>
      <dgm:t>
        <a:bodyPr/>
        <a:lstStyle/>
        <a:p>
          <a:r>
            <a:rPr lang="it-IT" sz="2000" b="1" dirty="0" smtClean="0">
              <a:latin typeface="Abadi MT"/>
            </a:rPr>
            <a:t>Beberapa ras yang ada di Indonesia </a:t>
          </a:r>
          <a:endParaRPr lang="id-ID" sz="2000" b="1" dirty="0">
            <a:latin typeface="Abadi MT"/>
          </a:endParaRPr>
        </a:p>
      </dgm:t>
    </dgm:pt>
    <dgm:pt modelId="{BBA27593-6DE9-472B-AF17-F9E5CD4E7079}" type="parTrans" cxnId="{5E18EFCD-AB66-48CE-BA62-30D096C10836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71357977-7146-4E15-973E-D71A5F7957C8}" type="sibTrans" cxnId="{5E18EFCD-AB66-48CE-BA62-30D096C10836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8A741C73-28AB-4031-BBA0-23F8A314AD43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Ras Malayan Mongoloid</a:t>
          </a:r>
          <a:endParaRPr lang="id-ID" sz="2000" b="0" dirty="0">
            <a:latin typeface="Abadi MT"/>
          </a:endParaRPr>
        </a:p>
      </dgm:t>
    </dgm:pt>
    <dgm:pt modelId="{540BDAAE-E9FB-4DFC-87BE-F925A8A3A96C}" type="parTrans" cxnId="{9260A30F-6301-4C10-BB81-C10C1E34F82F}">
      <dgm:prSet custT="1"/>
      <dgm:spPr/>
      <dgm:t>
        <a:bodyPr/>
        <a:lstStyle/>
        <a:p>
          <a:endParaRPr lang="id-ID" sz="2000">
            <a:latin typeface="Abadi MT"/>
          </a:endParaRPr>
        </a:p>
      </dgm:t>
    </dgm:pt>
    <dgm:pt modelId="{BB174B3F-D1CB-48BE-9805-D3926EBCF9DD}" type="sibTrans" cxnId="{9260A30F-6301-4C10-BB81-C10C1E34F82F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C9E254EF-639F-49E5-A08B-BBAC39851042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Ras Asiatik Mongoloid</a:t>
          </a:r>
          <a:endParaRPr lang="id-ID" sz="2000" b="0" dirty="0">
            <a:latin typeface="Abadi MT"/>
          </a:endParaRPr>
        </a:p>
      </dgm:t>
    </dgm:pt>
    <dgm:pt modelId="{E739182D-3E2B-492D-B996-EEFFC2333F39}" type="parTrans" cxnId="{78B7C4BC-7005-4FBB-A51A-2708D988D0DB}">
      <dgm:prSet custT="1"/>
      <dgm:spPr/>
      <dgm:t>
        <a:bodyPr/>
        <a:lstStyle/>
        <a:p>
          <a:endParaRPr lang="id-ID" sz="2000">
            <a:latin typeface="Abadi MT"/>
          </a:endParaRPr>
        </a:p>
      </dgm:t>
    </dgm:pt>
    <dgm:pt modelId="{08E2B31D-0B55-4649-B0C6-7AB2D46F3BD7}" type="sibTrans" cxnId="{78B7C4BC-7005-4FBB-A51A-2708D988D0DB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DF3069B9-1D4A-40A8-8978-274C80D6DBFC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Ras Melanesoid</a:t>
          </a:r>
          <a:endParaRPr lang="id-ID" sz="2000" b="0" dirty="0">
            <a:latin typeface="Abadi MT"/>
          </a:endParaRPr>
        </a:p>
      </dgm:t>
    </dgm:pt>
    <dgm:pt modelId="{E6996641-6884-4173-952F-ACC5ABC3E68F}" type="parTrans" cxnId="{CBCE691D-766C-4C19-A183-D6898A8957DE}">
      <dgm:prSet custT="1"/>
      <dgm:spPr/>
      <dgm:t>
        <a:bodyPr/>
        <a:lstStyle/>
        <a:p>
          <a:endParaRPr lang="id-ID" sz="2000">
            <a:latin typeface="Abadi MT"/>
          </a:endParaRPr>
        </a:p>
      </dgm:t>
    </dgm:pt>
    <dgm:pt modelId="{CE0B788C-FEEA-4855-9A23-29FB1FD548AB}" type="sibTrans" cxnId="{CBCE691D-766C-4C19-A183-D6898A8957DE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0A246837-72E2-4863-9EAA-27BDAD19C8E9}">
      <dgm:prSet phldrT="[Text]" custT="1"/>
      <dgm:spPr/>
      <dgm:t>
        <a:bodyPr/>
        <a:lstStyle/>
        <a:p>
          <a:r>
            <a:rPr lang="id-ID" sz="2000" b="0" i="0" dirty="0" smtClean="0">
              <a:latin typeface="Abadi MT"/>
            </a:rPr>
            <a:t>Ras Kaukasoid </a:t>
          </a:r>
          <a:endParaRPr lang="id-ID" sz="2000" b="0" dirty="0">
            <a:latin typeface="Abadi MT"/>
          </a:endParaRPr>
        </a:p>
      </dgm:t>
    </dgm:pt>
    <dgm:pt modelId="{1010B18C-3C89-4E6D-A554-810BE1606F8B}" type="parTrans" cxnId="{F83CC478-74A0-4951-888F-4226A224259E}">
      <dgm:prSet custT="1"/>
      <dgm:spPr/>
      <dgm:t>
        <a:bodyPr/>
        <a:lstStyle/>
        <a:p>
          <a:endParaRPr lang="id-ID" sz="2000">
            <a:latin typeface="Abadi MT"/>
          </a:endParaRPr>
        </a:p>
      </dgm:t>
    </dgm:pt>
    <dgm:pt modelId="{031340CC-A9EE-451B-8007-948C856A8E1E}" type="sibTrans" cxnId="{F83CC478-74A0-4951-888F-4226A224259E}">
      <dgm:prSet/>
      <dgm:spPr/>
      <dgm:t>
        <a:bodyPr/>
        <a:lstStyle/>
        <a:p>
          <a:endParaRPr lang="id-ID" sz="2000">
            <a:latin typeface="Abadi MT"/>
          </a:endParaRPr>
        </a:p>
      </dgm:t>
    </dgm:pt>
    <dgm:pt modelId="{FA2B84F8-5458-4039-8BB1-4A10932BEB95}" type="pres">
      <dgm:prSet presAssocID="{03AB7B74-961C-4071-ABF4-B7CF149390C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88F2148-E3D1-483E-96F0-781EED478B1A}" type="pres">
      <dgm:prSet presAssocID="{C83E7CF8-E443-4FED-8B10-2C01BE710059}" presName="root1" presStyleCnt="0"/>
      <dgm:spPr/>
    </dgm:pt>
    <dgm:pt modelId="{1020DBE3-D7F7-4099-AC0E-5C12398E63CE}" type="pres">
      <dgm:prSet presAssocID="{C83E7CF8-E443-4FED-8B10-2C01BE710059}" presName="LevelOneTextNode" presStyleLbl="node0" presStyleIdx="0" presStyleCnt="1" custScaleY="16185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BAFE891A-7FA0-408C-8482-D9AA717D84C7}" type="pres">
      <dgm:prSet presAssocID="{C83E7CF8-E443-4FED-8B10-2C01BE710059}" presName="level2hierChild" presStyleCnt="0"/>
      <dgm:spPr/>
    </dgm:pt>
    <dgm:pt modelId="{23AC4AC3-E2B7-4A11-91E5-22A150735BB5}" type="pres">
      <dgm:prSet presAssocID="{540BDAAE-E9FB-4DFC-87BE-F925A8A3A96C}" presName="conn2-1" presStyleLbl="parChTrans1D2" presStyleIdx="0" presStyleCnt="2"/>
      <dgm:spPr/>
    </dgm:pt>
    <dgm:pt modelId="{3D20A428-D1ED-4228-9285-361DA19F791E}" type="pres">
      <dgm:prSet presAssocID="{540BDAAE-E9FB-4DFC-87BE-F925A8A3A96C}" presName="connTx" presStyleLbl="parChTrans1D2" presStyleIdx="0" presStyleCnt="2"/>
      <dgm:spPr/>
    </dgm:pt>
    <dgm:pt modelId="{5B261B18-3AC3-4A3B-881C-692BB239BB1E}" type="pres">
      <dgm:prSet presAssocID="{8A741C73-28AB-4031-BBA0-23F8A314AD43}" presName="root2" presStyleCnt="0"/>
      <dgm:spPr/>
    </dgm:pt>
    <dgm:pt modelId="{9E52F882-0DD0-46C9-9601-B40BFEC72BF6}" type="pres">
      <dgm:prSet presAssocID="{8A741C73-28AB-4031-BBA0-23F8A314AD4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7DD18194-7E3A-41D6-A083-C84D8328E613}" type="pres">
      <dgm:prSet presAssocID="{8A741C73-28AB-4031-BBA0-23F8A314AD43}" presName="level3hierChild" presStyleCnt="0"/>
      <dgm:spPr/>
    </dgm:pt>
    <dgm:pt modelId="{0604E756-39C3-4BCC-BE7A-F2E27C7E2A0E}" type="pres">
      <dgm:prSet presAssocID="{E739182D-3E2B-492D-B996-EEFFC2333F39}" presName="conn2-1" presStyleLbl="parChTrans1D3" presStyleIdx="0" presStyleCnt="2"/>
      <dgm:spPr/>
    </dgm:pt>
    <dgm:pt modelId="{26AE8491-267C-4B48-9551-912BA178CFBE}" type="pres">
      <dgm:prSet presAssocID="{E739182D-3E2B-492D-B996-EEFFC2333F39}" presName="connTx" presStyleLbl="parChTrans1D3" presStyleIdx="0" presStyleCnt="2"/>
      <dgm:spPr/>
    </dgm:pt>
    <dgm:pt modelId="{D961CFF9-13E3-4720-9A4C-6B026B66F759}" type="pres">
      <dgm:prSet presAssocID="{C9E254EF-639F-49E5-A08B-BBAC39851042}" presName="root2" presStyleCnt="0"/>
      <dgm:spPr/>
    </dgm:pt>
    <dgm:pt modelId="{D19CF240-3D90-4A74-BA1B-F69E38A0BAA9}" type="pres">
      <dgm:prSet presAssocID="{C9E254EF-639F-49E5-A08B-BBAC39851042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B918B1DD-8979-41B6-9E78-4B5AE4C3DAFF}" type="pres">
      <dgm:prSet presAssocID="{C9E254EF-639F-49E5-A08B-BBAC39851042}" presName="level3hierChild" presStyleCnt="0"/>
      <dgm:spPr/>
    </dgm:pt>
    <dgm:pt modelId="{9EF91F28-D836-4999-8567-6E4A92250DAA}" type="pres">
      <dgm:prSet presAssocID="{E6996641-6884-4173-952F-ACC5ABC3E68F}" presName="conn2-1" presStyleLbl="parChTrans1D2" presStyleIdx="1" presStyleCnt="2"/>
      <dgm:spPr/>
    </dgm:pt>
    <dgm:pt modelId="{705DAC0D-8402-446F-86A6-49CECFCB1FA8}" type="pres">
      <dgm:prSet presAssocID="{E6996641-6884-4173-952F-ACC5ABC3E68F}" presName="connTx" presStyleLbl="parChTrans1D2" presStyleIdx="1" presStyleCnt="2"/>
      <dgm:spPr/>
    </dgm:pt>
    <dgm:pt modelId="{3A62BC70-EE1C-4CB2-BFB9-1C10A806C0B9}" type="pres">
      <dgm:prSet presAssocID="{DF3069B9-1D4A-40A8-8978-274C80D6DBFC}" presName="root2" presStyleCnt="0"/>
      <dgm:spPr/>
    </dgm:pt>
    <dgm:pt modelId="{040AC889-D234-4657-9B8D-2ED164CB5AFA}" type="pres">
      <dgm:prSet presAssocID="{DF3069B9-1D4A-40A8-8978-274C80D6DBF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4B733B15-2F96-4F2A-AFAA-2F4921CEE8A4}" type="pres">
      <dgm:prSet presAssocID="{DF3069B9-1D4A-40A8-8978-274C80D6DBFC}" presName="level3hierChild" presStyleCnt="0"/>
      <dgm:spPr/>
    </dgm:pt>
    <dgm:pt modelId="{4F442F67-DAEC-43C0-BC21-AD1F1C61232C}" type="pres">
      <dgm:prSet presAssocID="{1010B18C-3C89-4E6D-A554-810BE1606F8B}" presName="conn2-1" presStyleLbl="parChTrans1D3" presStyleIdx="1" presStyleCnt="2"/>
      <dgm:spPr/>
    </dgm:pt>
    <dgm:pt modelId="{F26C3DD5-3897-424E-A3E6-033847581652}" type="pres">
      <dgm:prSet presAssocID="{1010B18C-3C89-4E6D-A554-810BE1606F8B}" presName="connTx" presStyleLbl="parChTrans1D3" presStyleIdx="1" presStyleCnt="2"/>
      <dgm:spPr/>
    </dgm:pt>
    <dgm:pt modelId="{E8CFA364-3117-487E-9D9A-2C656DCB5AA1}" type="pres">
      <dgm:prSet presAssocID="{0A246837-72E2-4863-9EAA-27BDAD19C8E9}" presName="root2" presStyleCnt="0"/>
      <dgm:spPr/>
    </dgm:pt>
    <dgm:pt modelId="{7B7450A4-6017-4472-955D-6BFD0DD9E0BF}" type="pres">
      <dgm:prSet presAssocID="{0A246837-72E2-4863-9EAA-27BDAD19C8E9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DA271B35-2BF8-4021-8D0E-8B08A3C2812C}" type="pres">
      <dgm:prSet presAssocID="{0A246837-72E2-4863-9EAA-27BDAD19C8E9}" presName="level3hierChild" presStyleCnt="0"/>
      <dgm:spPr/>
    </dgm:pt>
  </dgm:ptLst>
  <dgm:cxnLst>
    <dgm:cxn modelId="{C86DB18E-726E-483B-944D-0ABE7FF2C5CD}" type="presOf" srcId="{E739182D-3E2B-492D-B996-EEFFC2333F39}" destId="{0604E756-39C3-4BCC-BE7A-F2E27C7E2A0E}" srcOrd="0" destOrd="0" presId="urn:microsoft.com/office/officeart/2005/8/layout/hierarchy2"/>
    <dgm:cxn modelId="{D77587A0-BFEB-44BA-8FF5-AA4DC36FE94E}" type="presOf" srcId="{E6996641-6884-4173-952F-ACC5ABC3E68F}" destId="{705DAC0D-8402-446F-86A6-49CECFCB1FA8}" srcOrd="1" destOrd="0" presId="urn:microsoft.com/office/officeart/2005/8/layout/hierarchy2"/>
    <dgm:cxn modelId="{5E18EFCD-AB66-48CE-BA62-30D096C10836}" srcId="{03AB7B74-961C-4071-ABF4-B7CF149390C7}" destId="{C83E7CF8-E443-4FED-8B10-2C01BE710059}" srcOrd="0" destOrd="0" parTransId="{BBA27593-6DE9-472B-AF17-F9E5CD4E7079}" sibTransId="{71357977-7146-4E15-973E-D71A5F7957C8}"/>
    <dgm:cxn modelId="{74D4B658-CCEA-462E-8918-9F79934B189F}" type="presOf" srcId="{C83E7CF8-E443-4FED-8B10-2C01BE710059}" destId="{1020DBE3-D7F7-4099-AC0E-5C12398E63CE}" srcOrd="0" destOrd="0" presId="urn:microsoft.com/office/officeart/2005/8/layout/hierarchy2"/>
    <dgm:cxn modelId="{321F70BD-629F-4071-BFE1-533537D27143}" type="presOf" srcId="{8A741C73-28AB-4031-BBA0-23F8A314AD43}" destId="{9E52F882-0DD0-46C9-9601-B40BFEC72BF6}" srcOrd="0" destOrd="0" presId="urn:microsoft.com/office/officeart/2005/8/layout/hierarchy2"/>
    <dgm:cxn modelId="{9260A30F-6301-4C10-BB81-C10C1E34F82F}" srcId="{C83E7CF8-E443-4FED-8B10-2C01BE710059}" destId="{8A741C73-28AB-4031-BBA0-23F8A314AD43}" srcOrd="0" destOrd="0" parTransId="{540BDAAE-E9FB-4DFC-87BE-F925A8A3A96C}" sibTransId="{BB174B3F-D1CB-48BE-9805-D3926EBCF9DD}"/>
    <dgm:cxn modelId="{B9748F2B-8E88-485A-8492-1F856323ED1A}" type="presOf" srcId="{03AB7B74-961C-4071-ABF4-B7CF149390C7}" destId="{FA2B84F8-5458-4039-8BB1-4A10932BEB95}" srcOrd="0" destOrd="0" presId="urn:microsoft.com/office/officeart/2005/8/layout/hierarchy2"/>
    <dgm:cxn modelId="{A4560AA2-9EFE-450F-9286-F439C7864835}" type="presOf" srcId="{0A246837-72E2-4863-9EAA-27BDAD19C8E9}" destId="{7B7450A4-6017-4472-955D-6BFD0DD9E0BF}" srcOrd="0" destOrd="0" presId="urn:microsoft.com/office/officeart/2005/8/layout/hierarchy2"/>
    <dgm:cxn modelId="{2B51E408-07CA-49D3-966C-578626745944}" type="presOf" srcId="{E739182D-3E2B-492D-B996-EEFFC2333F39}" destId="{26AE8491-267C-4B48-9551-912BA178CFBE}" srcOrd="1" destOrd="0" presId="urn:microsoft.com/office/officeart/2005/8/layout/hierarchy2"/>
    <dgm:cxn modelId="{BD12529C-6BF0-443C-B7C8-CB45B13F7DEF}" type="presOf" srcId="{540BDAAE-E9FB-4DFC-87BE-F925A8A3A96C}" destId="{3D20A428-D1ED-4228-9285-361DA19F791E}" srcOrd="1" destOrd="0" presId="urn:microsoft.com/office/officeart/2005/8/layout/hierarchy2"/>
    <dgm:cxn modelId="{78B7C4BC-7005-4FBB-A51A-2708D988D0DB}" srcId="{8A741C73-28AB-4031-BBA0-23F8A314AD43}" destId="{C9E254EF-639F-49E5-A08B-BBAC39851042}" srcOrd="0" destOrd="0" parTransId="{E739182D-3E2B-492D-B996-EEFFC2333F39}" sibTransId="{08E2B31D-0B55-4649-B0C6-7AB2D46F3BD7}"/>
    <dgm:cxn modelId="{572ED83D-5870-4DC4-9374-DB5C4AB287FF}" type="presOf" srcId="{C9E254EF-639F-49E5-A08B-BBAC39851042}" destId="{D19CF240-3D90-4A74-BA1B-F69E38A0BAA9}" srcOrd="0" destOrd="0" presId="urn:microsoft.com/office/officeart/2005/8/layout/hierarchy2"/>
    <dgm:cxn modelId="{EF80E0F6-ADF9-4218-BDAA-3FCA8698947F}" type="presOf" srcId="{540BDAAE-E9FB-4DFC-87BE-F925A8A3A96C}" destId="{23AC4AC3-E2B7-4A11-91E5-22A150735BB5}" srcOrd="0" destOrd="0" presId="urn:microsoft.com/office/officeart/2005/8/layout/hierarchy2"/>
    <dgm:cxn modelId="{BBB1FE3D-B40A-4ED2-AFAA-D6FC826BA93B}" type="presOf" srcId="{E6996641-6884-4173-952F-ACC5ABC3E68F}" destId="{9EF91F28-D836-4999-8567-6E4A92250DAA}" srcOrd="0" destOrd="0" presId="urn:microsoft.com/office/officeart/2005/8/layout/hierarchy2"/>
    <dgm:cxn modelId="{345666B2-7876-410F-B0BC-5E6385F7F684}" type="presOf" srcId="{DF3069B9-1D4A-40A8-8978-274C80D6DBFC}" destId="{040AC889-D234-4657-9B8D-2ED164CB5AFA}" srcOrd="0" destOrd="0" presId="urn:microsoft.com/office/officeart/2005/8/layout/hierarchy2"/>
    <dgm:cxn modelId="{F83CC478-74A0-4951-888F-4226A224259E}" srcId="{DF3069B9-1D4A-40A8-8978-274C80D6DBFC}" destId="{0A246837-72E2-4863-9EAA-27BDAD19C8E9}" srcOrd="0" destOrd="0" parTransId="{1010B18C-3C89-4E6D-A554-810BE1606F8B}" sibTransId="{031340CC-A9EE-451B-8007-948C856A8E1E}"/>
    <dgm:cxn modelId="{0E26E130-08B8-47F6-A013-B1B9DF47AB9E}" type="presOf" srcId="{1010B18C-3C89-4E6D-A554-810BE1606F8B}" destId="{F26C3DD5-3897-424E-A3E6-033847581652}" srcOrd="1" destOrd="0" presId="urn:microsoft.com/office/officeart/2005/8/layout/hierarchy2"/>
    <dgm:cxn modelId="{10958321-8956-457D-9C41-7DCBEFEC86B5}" type="presOf" srcId="{1010B18C-3C89-4E6D-A554-810BE1606F8B}" destId="{4F442F67-DAEC-43C0-BC21-AD1F1C61232C}" srcOrd="0" destOrd="0" presId="urn:microsoft.com/office/officeart/2005/8/layout/hierarchy2"/>
    <dgm:cxn modelId="{CBCE691D-766C-4C19-A183-D6898A8957DE}" srcId="{C83E7CF8-E443-4FED-8B10-2C01BE710059}" destId="{DF3069B9-1D4A-40A8-8978-274C80D6DBFC}" srcOrd="1" destOrd="0" parTransId="{E6996641-6884-4173-952F-ACC5ABC3E68F}" sibTransId="{CE0B788C-FEEA-4855-9A23-29FB1FD548AB}"/>
    <dgm:cxn modelId="{D411BB30-20E0-49C4-9AA4-0D4D98156B28}" type="presParOf" srcId="{FA2B84F8-5458-4039-8BB1-4A10932BEB95}" destId="{C88F2148-E3D1-483E-96F0-781EED478B1A}" srcOrd="0" destOrd="0" presId="urn:microsoft.com/office/officeart/2005/8/layout/hierarchy2"/>
    <dgm:cxn modelId="{F901A3A3-82A5-4957-9615-E6F33E597FAB}" type="presParOf" srcId="{C88F2148-E3D1-483E-96F0-781EED478B1A}" destId="{1020DBE3-D7F7-4099-AC0E-5C12398E63CE}" srcOrd="0" destOrd="0" presId="urn:microsoft.com/office/officeart/2005/8/layout/hierarchy2"/>
    <dgm:cxn modelId="{C7AA17F0-3D48-4BF7-9557-C3A064BDB058}" type="presParOf" srcId="{C88F2148-E3D1-483E-96F0-781EED478B1A}" destId="{BAFE891A-7FA0-408C-8482-D9AA717D84C7}" srcOrd="1" destOrd="0" presId="urn:microsoft.com/office/officeart/2005/8/layout/hierarchy2"/>
    <dgm:cxn modelId="{7488DD6C-8703-40B0-9557-27425F4AA757}" type="presParOf" srcId="{BAFE891A-7FA0-408C-8482-D9AA717D84C7}" destId="{23AC4AC3-E2B7-4A11-91E5-22A150735BB5}" srcOrd="0" destOrd="0" presId="urn:microsoft.com/office/officeart/2005/8/layout/hierarchy2"/>
    <dgm:cxn modelId="{D8683AD4-2437-40F9-A926-8A0609747C5F}" type="presParOf" srcId="{23AC4AC3-E2B7-4A11-91E5-22A150735BB5}" destId="{3D20A428-D1ED-4228-9285-361DA19F791E}" srcOrd="0" destOrd="0" presId="urn:microsoft.com/office/officeart/2005/8/layout/hierarchy2"/>
    <dgm:cxn modelId="{8622B6CD-7F8F-43AF-A1F8-02F9B764741C}" type="presParOf" srcId="{BAFE891A-7FA0-408C-8482-D9AA717D84C7}" destId="{5B261B18-3AC3-4A3B-881C-692BB239BB1E}" srcOrd="1" destOrd="0" presId="urn:microsoft.com/office/officeart/2005/8/layout/hierarchy2"/>
    <dgm:cxn modelId="{918D4997-2390-4851-8DCE-E477C747D65C}" type="presParOf" srcId="{5B261B18-3AC3-4A3B-881C-692BB239BB1E}" destId="{9E52F882-0DD0-46C9-9601-B40BFEC72BF6}" srcOrd="0" destOrd="0" presId="urn:microsoft.com/office/officeart/2005/8/layout/hierarchy2"/>
    <dgm:cxn modelId="{7D998F17-EF5C-4E20-8F5C-2BE7E651EC0F}" type="presParOf" srcId="{5B261B18-3AC3-4A3B-881C-692BB239BB1E}" destId="{7DD18194-7E3A-41D6-A083-C84D8328E613}" srcOrd="1" destOrd="0" presId="urn:microsoft.com/office/officeart/2005/8/layout/hierarchy2"/>
    <dgm:cxn modelId="{5ADB9153-C56B-4C47-9DA1-FC83793F8534}" type="presParOf" srcId="{7DD18194-7E3A-41D6-A083-C84D8328E613}" destId="{0604E756-39C3-4BCC-BE7A-F2E27C7E2A0E}" srcOrd="0" destOrd="0" presId="urn:microsoft.com/office/officeart/2005/8/layout/hierarchy2"/>
    <dgm:cxn modelId="{2571462F-8034-41F2-99F3-2814E36419D0}" type="presParOf" srcId="{0604E756-39C3-4BCC-BE7A-F2E27C7E2A0E}" destId="{26AE8491-267C-4B48-9551-912BA178CFBE}" srcOrd="0" destOrd="0" presId="urn:microsoft.com/office/officeart/2005/8/layout/hierarchy2"/>
    <dgm:cxn modelId="{8B1C538D-D6D9-4063-915E-93D26D8998D1}" type="presParOf" srcId="{7DD18194-7E3A-41D6-A083-C84D8328E613}" destId="{D961CFF9-13E3-4720-9A4C-6B026B66F759}" srcOrd="1" destOrd="0" presId="urn:microsoft.com/office/officeart/2005/8/layout/hierarchy2"/>
    <dgm:cxn modelId="{AC114E41-0CD4-4F67-8FBD-5CC68E2663DA}" type="presParOf" srcId="{D961CFF9-13E3-4720-9A4C-6B026B66F759}" destId="{D19CF240-3D90-4A74-BA1B-F69E38A0BAA9}" srcOrd="0" destOrd="0" presId="urn:microsoft.com/office/officeart/2005/8/layout/hierarchy2"/>
    <dgm:cxn modelId="{455FF183-CED4-410E-9F45-1F745C25BCB1}" type="presParOf" srcId="{D961CFF9-13E3-4720-9A4C-6B026B66F759}" destId="{B918B1DD-8979-41B6-9E78-4B5AE4C3DAFF}" srcOrd="1" destOrd="0" presId="urn:microsoft.com/office/officeart/2005/8/layout/hierarchy2"/>
    <dgm:cxn modelId="{69932175-FB9C-462E-8E35-BE95EF516679}" type="presParOf" srcId="{BAFE891A-7FA0-408C-8482-D9AA717D84C7}" destId="{9EF91F28-D836-4999-8567-6E4A92250DAA}" srcOrd="2" destOrd="0" presId="urn:microsoft.com/office/officeart/2005/8/layout/hierarchy2"/>
    <dgm:cxn modelId="{F82E209E-010D-43E3-8710-37CD718878AD}" type="presParOf" srcId="{9EF91F28-D836-4999-8567-6E4A92250DAA}" destId="{705DAC0D-8402-446F-86A6-49CECFCB1FA8}" srcOrd="0" destOrd="0" presId="urn:microsoft.com/office/officeart/2005/8/layout/hierarchy2"/>
    <dgm:cxn modelId="{DBB2F2A0-CCEF-4DE6-B6C6-7E5720F1F722}" type="presParOf" srcId="{BAFE891A-7FA0-408C-8482-D9AA717D84C7}" destId="{3A62BC70-EE1C-4CB2-BFB9-1C10A806C0B9}" srcOrd="3" destOrd="0" presId="urn:microsoft.com/office/officeart/2005/8/layout/hierarchy2"/>
    <dgm:cxn modelId="{F7641887-891C-46E5-A73A-D37F3F7CE29F}" type="presParOf" srcId="{3A62BC70-EE1C-4CB2-BFB9-1C10A806C0B9}" destId="{040AC889-D234-4657-9B8D-2ED164CB5AFA}" srcOrd="0" destOrd="0" presId="urn:microsoft.com/office/officeart/2005/8/layout/hierarchy2"/>
    <dgm:cxn modelId="{AD562B9B-9598-4DB3-B715-D25ED037CE04}" type="presParOf" srcId="{3A62BC70-EE1C-4CB2-BFB9-1C10A806C0B9}" destId="{4B733B15-2F96-4F2A-AFAA-2F4921CEE8A4}" srcOrd="1" destOrd="0" presId="urn:microsoft.com/office/officeart/2005/8/layout/hierarchy2"/>
    <dgm:cxn modelId="{6441596F-26BB-4BBD-A994-78B815AC0CFC}" type="presParOf" srcId="{4B733B15-2F96-4F2A-AFAA-2F4921CEE8A4}" destId="{4F442F67-DAEC-43C0-BC21-AD1F1C61232C}" srcOrd="0" destOrd="0" presId="urn:microsoft.com/office/officeart/2005/8/layout/hierarchy2"/>
    <dgm:cxn modelId="{1574832A-F306-40D1-834A-6804248F0FFD}" type="presParOf" srcId="{4F442F67-DAEC-43C0-BC21-AD1F1C61232C}" destId="{F26C3DD5-3897-424E-A3E6-033847581652}" srcOrd="0" destOrd="0" presId="urn:microsoft.com/office/officeart/2005/8/layout/hierarchy2"/>
    <dgm:cxn modelId="{D1DD5EA1-A465-4F8F-80C0-AF25EF0ABC3D}" type="presParOf" srcId="{4B733B15-2F96-4F2A-AFAA-2F4921CEE8A4}" destId="{E8CFA364-3117-487E-9D9A-2C656DCB5AA1}" srcOrd="1" destOrd="0" presId="urn:microsoft.com/office/officeart/2005/8/layout/hierarchy2"/>
    <dgm:cxn modelId="{F163C220-30B8-4AE0-B4D1-6A2A0219A12D}" type="presParOf" srcId="{E8CFA364-3117-487E-9D9A-2C656DCB5AA1}" destId="{7B7450A4-6017-4472-955D-6BFD0DD9E0BF}" srcOrd="0" destOrd="0" presId="urn:microsoft.com/office/officeart/2005/8/layout/hierarchy2"/>
    <dgm:cxn modelId="{D387BE47-BC94-402D-B382-BC6435E44EF1}" type="presParOf" srcId="{E8CFA364-3117-487E-9D9A-2C656DCB5AA1}" destId="{DA271B35-2BF8-4021-8D0E-8B08A3C2812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D01209-2860-40B9-A946-2F14137F3429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BB04FA7A-5E7E-454E-86B7-78DCD9BB802C}">
      <dgm:prSet phldrT="[Text]" custT="1"/>
      <dgm:spPr/>
      <dgm:t>
        <a:bodyPr/>
        <a:lstStyle/>
        <a:p>
          <a:r>
            <a:rPr lang="id-ID" sz="1800" b="0" i="0" dirty="0" smtClean="0">
              <a:latin typeface="Abadi MT"/>
            </a:rPr>
            <a:t>Meyakini bahwa norma dan kebiasaan adalah baik bagi para penganutnya</a:t>
          </a:r>
          <a:endParaRPr lang="id-ID" sz="1800" dirty="0">
            <a:latin typeface="Abadi MT"/>
          </a:endParaRPr>
        </a:p>
      </dgm:t>
    </dgm:pt>
    <dgm:pt modelId="{C56CD2C5-85F9-4D92-B22B-431244200D40}" type="parTrans" cxnId="{80740CB3-B323-4A91-81AE-FCEF81F58615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8F73583D-6A30-4F57-AA9A-02C01CB9AA50}" type="sibTrans" cxnId="{80740CB3-B323-4A91-81AE-FCEF81F58615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4E4E83DE-22CA-437F-9BBE-A47454219E40}">
      <dgm:prSet phldrT="[Text]" custT="1"/>
      <dgm:spPr/>
      <dgm:t>
        <a:bodyPr/>
        <a:lstStyle/>
        <a:p>
          <a:r>
            <a:rPr lang="id-ID" sz="1800" b="0" i="0" dirty="0" smtClean="0">
              <a:latin typeface="Abadi MT"/>
            </a:rPr>
            <a:t>Tidak memaksakan norma atau kebiasaan kepada suatu masyarakat</a:t>
          </a:r>
          <a:endParaRPr lang="id-ID" sz="1800" dirty="0">
            <a:latin typeface="Abadi MT"/>
          </a:endParaRPr>
        </a:p>
      </dgm:t>
    </dgm:pt>
    <dgm:pt modelId="{021CAC02-A650-4660-B9D1-AA598207285F}" type="parTrans" cxnId="{2E286C1D-CA93-43C0-B715-E60E61851898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D409C22E-FE6C-429E-B803-ACB8C3196017}" type="sibTrans" cxnId="{2E286C1D-CA93-43C0-B715-E60E61851898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51932712-68C9-4092-A22B-4EDE257F9AD2}">
      <dgm:prSet phldrT="[Text]" custT="1"/>
      <dgm:spPr/>
      <dgm:t>
        <a:bodyPr/>
        <a:lstStyle/>
        <a:p>
          <a:r>
            <a:rPr lang="id-ID" sz="1800" b="0" i="0" dirty="0" smtClean="0">
              <a:latin typeface="Abadi MT"/>
            </a:rPr>
            <a:t>Tidak memandang rendah kepada norma dan kebiasaan yang berbeda dengan dirinya</a:t>
          </a:r>
          <a:endParaRPr lang="id-ID" sz="1800" dirty="0">
            <a:latin typeface="Abadi MT"/>
          </a:endParaRPr>
        </a:p>
      </dgm:t>
    </dgm:pt>
    <dgm:pt modelId="{7FE71E15-3470-4CCA-AFCC-D480DF4DADD2}" type="parTrans" cxnId="{006B5940-D4D7-46D5-BFD9-A39A76932078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7E793D58-4943-4FE6-9A4E-42E560F8751C}" type="sibTrans" cxnId="{006B5940-D4D7-46D5-BFD9-A39A76932078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6EB14F5A-52B9-41D2-B151-D7CC05ED81FF}">
      <dgm:prSet phldrT="[Text]" custT="1"/>
      <dgm:spPr/>
      <dgm:t>
        <a:bodyPr/>
        <a:lstStyle/>
        <a:p>
          <a:r>
            <a:rPr lang="id-ID" sz="1800" b="0" i="0" dirty="0" smtClean="0">
              <a:latin typeface="Abadi MT"/>
            </a:rPr>
            <a:t>Menghormati dan menghargai perbedaan norma dan kebiasaan yang berlaku di daerah lain</a:t>
          </a:r>
          <a:endParaRPr lang="id-ID" sz="1800" dirty="0">
            <a:latin typeface="Abadi MT"/>
          </a:endParaRPr>
        </a:p>
      </dgm:t>
    </dgm:pt>
    <dgm:pt modelId="{A9A0DB96-08F0-41A2-B338-78E49B9E33B5}" type="parTrans" cxnId="{A5339495-213B-4693-A3D5-D361DDD43ED9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A0936A78-7F30-4A8B-B904-2DCCC640C0F7}" type="sibTrans" cxnId="{A5339495-213B-4693-A3D5-D361DDD43ED9}">
      <dgm:prSet/>
      <dgm:spPr/>
      <dgm:t>
        <a:bodyPr/>
        <a:lstStyle/>
        <a:p>
          <a:endParaRPr lang="id-ID" sz="1800">
            <a:latin typeface="Abadi MT"/>
          </a:endParaRPr>
        </a:p>
      </dgm:t>
    </dgm:pt>
    <dgm:pt modelId="{65C51A70-8BAA-40EC-8456-FC27141BD5FC}" type="pres">
      <dgm:prSet presAssocID="{7CD01209-2860-40B9-A946-2F14137F3429}" presName="Name0" presStyleCnt="0">
        <dgm:presLayoutVars>
          <dgm:chMax val="7"/>
          <dgm:chPref val="7"/>
          <dgm:dir/>
        </dgm:presLayoutVars>
      </dgm:prSet>
      <dgm:spPr/>
    </dgm:pt>
    <dgm:pt modelId="{59871024-07DB-4404-981E-3167F21BCF64}" type="pres">
      <dgm:prSet presAssocID="{7CD01209-2860-40B9-A946-2F14137F3429}" presName="Name1" presStyleCnt="0"/>
      <dgm:spPr/>
    </dgm:pt>
    <dgm:pt modelId="{D043D3B5-4A6C-42BD-A2E1-A4DAFF47FF53}" type="pres">
      <dgm:prSet presAssocID="{7CD01209-2860-40B9-A946-2F14137F3429}" presName="cycle" presStyleCnt="0"/>
      <dgm:spPr/>
    </dgm:pt>
    <dgm:pt modelId="{4FFA44EF-D1B2-4B5B-BCA7-6198C7632934}" type="pres">
      <dgm:prSet presAssocID="{7CD01209-2860-40B9-A946-2F14137F3429}" presName="srcNode" presStyleLbl="node1" presStyleIdx="0" presStyleCnt="4"/>
      <dgm:spPr/>
    </dgm:pt>
    <dgm:pt modelId="{B4D9DED9-F9B4-4350-A7DA-6D0E5D70CBC5}" type="pres">
      <dgm:prSet presAssocID="{7CD01209-2860-40B9-A946-2F14137F3429}" presName="conn" presStyleLbl="parChTrans1D2" presStyleIdx="0" presStyleCnt="1"/>
      <dgm:spPr/>
    </dgm:pt>
    <dgm:pt modelId="{A75F89D0-0B75-48E6-B229-D963A7B0890C}" type="pres">
      <dgm:prSet presAssocID="{7CD01209-2860-40B9-A946-2F14137F3429}" presName="extraNode" presStyleLbl="node1" presStyleIdx="0" presStyleCnt="4"/>
      <dgm:spPr/>
    </dgm:pt>
    <dgm:pt modelId="{D7FA291A-258E-48CF-ACBC-AA817969AC86}" type="pres">
      <dgm:prSet presAssocID="{7CD01209-2860-40B9-A946-2F14137F3429}" presName="dstNode" presStyleLbl="node1" presStyleIdx="0" presStyleCnt="4"/>
      <dgm:spPr/>
    </dgm:pt>
    <dgm:pt modelId="{58787543-6F72-499C-AC7F-B351C9013A19}" type="pres">
      <dgm:prSet presAssocID="{BB04FA7A-5E7E-454E-86B7-78DCD9BB802C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516277B-EF4B-480E-B1BB-33FD995BBAEC}" type="pres">
      <dgm:prSet presAssocID="{BB04FA7A-5E7E-454E-86B7-78DCD9BB802C}" presName="accent_1" presStyleCnt="0"/>
      <dgm:spPr/>
    </dgm:pt>
    <dgm:pt modelId="{C37215D2-AEBA-47F5-9853-9DAB6C934FF5}" type="pres">
      <dgm:prSet presAssocID="{BB04FA7A-5E7E-454E-86B7-78DCD9BB802C}" presName="accentRepeatNode" presStyleLbl="solidFgAcc1" presStyleIdx="0" presStyleCnt="4"/>
      <dgm:spPr/>
    </dgm:pt>
    <dgm:pt modelId="{3A65EE09-DBD4-4D0D-970F-6EC2C921F006}" type="pres">
      <dgm:prSet presAssocID="{4E4E83DE-22CA-437F-9BBE-A47454219E40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E3B41D7-4F5A-4EE2-AC84-129FA8C1BAA2}" type="pres">
      <dgm:prSet presAssocID="{4E4E83DE-22CA-437F-9BBE-A47454219E40}" presName="accent_2" presStyleCnt="0"/>
      <dgm:spPr/>
    </dgm:pt>
    <dgm:pt modelId="{BFDB4E3B-11F0-44A9-84D7-EA516DBDFDEF}" type="pres">
      <dgm:prSet presAssocID="{4E4E83DE-22CA-437F-9BBE-A47454219E40}" presName="accentRepeatNode" presStyleLbl="solidFgAcc1" presStyleIdx="1" presStyleCnt="4"/>
      <dgm:spPr/>
    </dgm:pt>
    <dgm:pt modelId="{6629A152-A4C6-4AA4-A4C5-BD11519B5721}" type="pres">
      <dgm:prSet presAssocID="{6EB14F5A-52B9-41D2-B151-D7CC05ED81F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1907671-8E96-4AA5-AE57-A076E9F3377A}" type="pres">
      <dgm:prSet presAssocID="{6EB14F5A-52B9-41D2-B151-D7CC05ED81FF}" presName="accent_3" presStyleCnt="0"/>
      <dgm:spPr/>
    </dgm:pt>
    <dgm:pt modelId="{D815CCB3-0D8A-4B16-A2A0-A2963D2EEF6E}" type="pres">
      <dgm:prSet presAssocID="{6EB14F5A-52B9-41D2-B151-D7CC05ED81FF}" presName="accentRepeatNode" presStyleLbl="solidFgAcc1" presStyleIdx="2" presStyleCnt="4"/>
      <dgm:spPr/>
    </dgm:pt>
    <dgm:pt modelId="{41D1A1BF-9E7F-4A87-BBC4-146E3BF77EB0}" type="pres">
      <dgm:prSet presAssocID="{51932712-68C9-4092-A22B-4EDE257F9AD2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DE09BC4-E162-48F5-B25E-9189E0122234}" type="pres">
      <dgm:prSet presAssocID="{51932712-68C9-4092-A22B-4EDE257F9AD2}" presName="accent_4" presStyleCnt="0"/>
      <dgm:spPr/>
    </dgm:pt>
    <dgm:pt modelId="{B5E12096-86B0-4F4D-85D6-FAEA9E7A7FCB}" type="pres">
      <dgm:prSet presAssocID="{51932712-68C9-4092-A22B-4EDE257F9AD2}" presName="accentRepeatNode" presStyleLbl="solidFgAcc1" presStyleIdx="3" presStyleCnt="4"/>
      <dgm:spPr/>
    </dgm:pt>
  </dgm:ptLst>
  <dgm:cxnLst>
    <dgm:cxn modelId="{5A78434D-1521-4CEA-9E1B-27C1BF10C5F7}" type="presOf" srcId="{7CD01209-2860-40B9-A946-2F14137F3429}" destId="{65C51A70-8BAA-40EC-8456-FC27141BD5FC}" srcOrd="0" destOrd="0" presId="urn:microsoft.com/office/officeart/2008/layout/VerticalCurvedList"/>
    <dgm:cxn modelId="{006B5940-D4D7-46D5-BFD9-A39A76932078}" srcId="{7CD01209-2860-40B9-A946-2F14137F3429}" destId="{51932712-68C9-4092-A22B-4EDE257F9AD2}" srcOrd="3" destOrd="0" parTransId="{7FE71E15-3470-4CCA-AFCC-D480DF4DADD2}" sibTransId="{7E793D58-4943-4FE6-9A4E-42E560F8751C}"/>
    <dgm:cxn modelId="{18C9FA76-3BD4-4599-9F68-AE180F40AF8F}" type="presOf" srcId="{8F73583D-6A30-4F57-AA9A-02C01CB9AA50}" destId="{B4D9DED9-F9B4-4350-A7DA-6D0E5D70CBC5}" srcOrd="0" destOrd="0" presId="urn:microsoft.com/office/officeart/2008/layout/VerticalCurvedList"/>
    <dgm:cxn modelId="{36BFAECC-48B7-439B-BC05-FD58FC1C30EA}" type="presOf" srcId="{6EB14F5A-52B9-41D2-B151-D7CC05ED81FF}" destId="{6629A152-A4C6-4AA4-A4C5-BD11519B5721}" srcOrd="0" destOrd="0" presId="urn:microsoft.com/office/officeart/2008/layout/VerticalCurvedList"/>
    <dgm:cxn modelId="{AEB26D63-0EF1-4B73-948F-2863E84C76F9}" type="presOf" srcId="{4E4E83DE-22CA-437F-9BBE-A47454219E40}" destId="{3A65EE09-DBD4-4D0D-970F-6EC2C921F006}" srcOrd="0" destOrd="0" presId="urn:microsoft.com/office/officeart/2008/layout/VerticalCurvedList"/>
    <dgm:cxn modelId="{80740CB3-B323-4A91-81AE-FCEF81F58615}" srcId="{7CD01209-2860-40B9-A946-2F14137F3429}" destId="{BB04FA7A-5E7E-454E-86B7-78DCD9BB802C}" srcOrd="0" destOrd="0" parTransId="{C56CD2C5-85F9-4D92-B22B-431244200D40}" sibTransId="{8F73583D-6A30-4F57-AA9A-02C01CB9AA50}"/>
    <dgm:cxn modelId="{A5339495-213B-4693-A3D5-D361DDD43ED9}" srcId="{7CD01209-2860-40B9-A946-2F14137F3429}" destId="{6EB14F5A-52B9-41D2-B151-D7CC05ED81FF}" srcOrd="2" destOrd="0" parTransId="{A9A0DB96-08F0-41A2-B338-78E49B9E33B5}" sibTransId="{A0936A78-7F30-4A8B-B904-2DCCC640C0F7}"/>
    <dgm:cxn modelId="{2E286C1D-CA93-43C0-B715-E60E61851898}" srcId="{7CD01209-2860-40B9-A946-2F14137F3429}" destId="{4E4E83DE-22CA-437F-9BBE-A47454219E40}" srcOrd="1" destOrd="0" parTransId="{021CAC02-A650-4660-B9D1-AA598207285F}" sibTransId="{D409C22E-FE6C-429E-B803-ACB8C3196017}"/>
    <dgm:cxn modelId="{10CF4475-FA75-4F00-A5B1-591631FD8EC6}" type="presOf" srcId="{BB04FA7A-5E7E-454E-86B7-78DCD9BB802C}" destId="{58787543-6F72-499C-AC7F-B351C9013A19}" srcOrd="0" destOrd="0" presId="urn:microsoft.com/office/officeart/2008/layout/VerticalCurvedList"/>
    <dgm:cxn modelId="{54F923D8-5506-4393-B2D7-5D1055D68EEC}" type="presOf" srcId="{51932712-68C9-4092-A22B-4EDE257F9AD2}" destId="{41D1A1BF-9E7F-4A87-BBC4-146E3BF77EB0}" srcOrd="0" destOrd="0" presId="urn:microsoft.com/office/officeart/2008/layout/VerticalCurvedList"/>
    <dgm:cxn modelId="{BD6281DA-E4F7-4977-92AC-0EBECA09155B}" type="presParOf" srcId="{65C51A70-8BAA-40EC-8456-FC27141BD5FC}" destId="{59871024-07DB-4404-981E-3167F21BCF64}" srcOrd="0" destOrd="0" presId="urn:microsoft.com/office/officeart/2008/layout/VerticalCurvedList"/>
    <dgm:cxn modelId="{134817E6-1280-4C7F-AC17-4697A34F314E}" type="presParOf" srcId="{59871024-07DB-4404-981E-3167F21BCF64}" destId="{D043D3B5-4A6C-42BD-A2E1-A4DAFF47FF53}" srcOrd="0" destOrd="0" presId="urn:microsoft.com/office/officeart/2008/layout/VerticalCurvedList"/>
    <dgm:cxn modelId="{148A4446-84BC-4760-8349-734388E1E19B}" type="presParOf" srcId="{D043D3B5-4A6C-42BD-A2E1-A4DAFF47FF53}" destId="{4FFA44EF-D1B2-4B5B-BCA7-6198C7632934}" srcOrd="0" destOrd="0" presId="urn:microsoft.com/office/officeart/2008/layout/VerticalCurvedList"/>
    <dgm:cxn modelId="{63B98293-F7C9-492F-B0CD-1AFB79F7B80C}" type="presParOf" srcId="{D043D3B5-4A6C-42BD-A2E1-A4DAFF47FF53}" destId="{B4D9DED9-F9B4-4350-A7DA-6D0E5D70CBC5}" srcOrd="1" destOrd="0" presId="urn:microsoft.com/office/officeart/2008/layout/VerticalCurvedList"/>
    <dgm:cxn modelId="{5AA5513E-8C3C-47B1-AE72-72E7C3D223B1}" type="presParOf" srcId="{D043D3B5-4A6C-42BD-A2E1-A4DAFF47FF53}" destId="{A75F89D0-0B75-48E6-B229-D963A7B0890C}" srcOrd="2" destOrd="0" presId="urn:microsoft.com/office/officeart/2008/layout/VerticalCurvedList"/>
    <dgm:cxn modelId="{CE6409A4-9D38-46FF-8D6D-514821F5EFD2}" type="presParOf" srcId="{D043D3B5-4A6C-42BD-A2E1-A4DAFF47FF53}" destId="{D7FA291A-258E-48CF-ACBC-AA817969AC86}" srcOrd="3" destOrd="0" presId="urn:microsoft.com/office/officeart/2008/layout/VerticalCurvedList"/>
    <dgm:cxn modelId="{6542EBF6-F293-49EE-B046-CED379D2E94E}" type="presParOf" srcId="{59871024-07DB-4404-981E-3167F21BCF64}" destId="{58787543-6F72-499C-AC7F-B351C9013A19}" srcOrd="1" destOrd="0" presId="urn:microsoft.com/office/officeart/2008/layout/VerticalCurvedList"/>
    <dgm:cxn modelId="{6533172B-CB76-4E47-810A-C8325465F602}" type="presParOf" srcId="{59871024-07DB-4404-981E-3167F21BCF64}" destId="{8516277B-EF4B-480E-B1BB-33FD995BBAEC}" srcOrd="2" destOrd="0" presId="urn:microsoft.com/office/officeart/2008/layout/VerticalCurvedList"/>
    <dgm:cxn modelId="{177465DD-5DE3-4DED-9201-D1D55A7D9220}" type="presParOf" srcId="{8516277B-EF4B-480E-B1BB-33FD995BBAEC}" destId="{C37215D2-AEBA-47F5-9853-9DAB6C934FF5}" srcOrd="0" destOrd="0" presId="urn:microsoft.com/office/officeart/2008/layout/VerticalCurvedList"/>
    <dgm:cxn modelId="{F0736E65-A9F2-41E3-B01A-77AF71D245BD}" type="presParOf" srcId="{59871024-07DB-4404-981E-3167F21BCF64}" destId="{3A65EE09-DBD4-4D0D-970F-6EC2C921F006}" srcOrd="3" destOrd="0" presId="urn:microsoft.com/office/officeart/2008/layout/VerticalCurvedList"/>
    <dgm:cxn modelId="{83618577-9DDB-4E90-A320-0E2A930623B4}" type="presParOf" srcId="{59871024-07DB-4404-981E-3167F21BCF64}" destId="{9E3B41D7-4F5A-4EE2-AC84-129FA8C1BAA2}" srcOrd="4" destOrd="0" presId="urn:microsoft.com/office/officeart/2008/layout/VerticalCurvedList"/>
    <dgm:cxn modelId="{DE5EB346-B447-4229-846E-D3E7D9C7BE8C}" type="presParOf" srcId="{9E3B41D7-4F5A-4EE2-AC84-129FA8C1BAA2}" destId="{BFDB4E3B-11F0-44A9-84D7-EA516DBDFDEF}" srcOrd="0" destOrd="0" presId="urn:microsoft.com/office/officeart/2008/layout/VerticalCurvedList"/>
    <dgm:cxn modelId="{6C09C545-21FD-431C-8608-5D6CFEA00E5C}" type="presParOf" srcId="{59871024-07DB-4404-981E-3167F21BCF64}" destId="{6629A152-A4C6-4AA4-A4C5-BD11519B5721}" srcOrd="5" destOrd="0" presId="urn:microsoft.com/office/officeart/2008/layout/VerticalCurvedList"/>
    <dgm:cxn modelId="{E5FBCFD2-773C-4183-B635-B6597BD3C949}" type="presParOf" srcId="{59871024-07DB-4404-981E-3167F21BCF64}" destId="{61907671-8E96-4AA5-AE57-A076E9F3377A}" srcOrd="6" destOrd="0" presId="urn:microsoft.com/office/officeart/2008/layout/VerticalCurvedList"/>
    <dgm:cxn modelId="{E60BC7FC-0ABA-46D3-AAA9-CB163A72E104}" type="presParOf" srcId="{61907671-8E96-4AA5-AE57-A076E9F3377A}" destId="{D815CCB3-0D8A-4B16-A2A0-A2963D2EEF6E}" srcOrd="0" destOrd="0" presId="urn:microsoft.com/office/officeart/2008/layout/VerticalCurvedList"/>
    <dgm:cxn modelId="{390087E5-107B-4D14-8F3E-3E5AEF8CBF87}" type="presParOf" srcId="{59871024-07DB-4404-981E-3167F21BCF64}" destId="{41D1A1BF-9E7F-4A87-BBC4-146E3BF77EB0}" srcOrd="7" destOrd="0" presId="urn:microsoft.com/office/officeart/2008/layout/VerticalCurvedList"/>
    <dgm:cxn modelId="{F35FE9E9-E3B3-4E68-816E-EBC39EB1AC98}" type="presParOf" srcId="{59871024-07DB-4404-981E-3167F21BCF64}" destId="{3DE09BC4-E162-48F5-B25E-9189E0122234}" srcOrd="8" destOrd="0" presId="urn:microsoft.com/office/officeart/2008/layout/VerticalCurvedList"/>
    <dgm:cxn modelId="{2730ED6E-C2DC-4AAA-8749-7CB0B78CD500}" type="presParOf" srcId="{3DE09BC4-E162-48F5-B25E-9189E0122234}" destId="{B5E12096-86B0-4F4D-85D6-FAEA9E7A7FC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D01209-2860-40B9-A946-2F14137F3429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BB04FA7A-5E7E-454E-86B7-78DCD9BB802C}">
      <dgm:prSet phldrT="[Text]" custT="1"/>
      <dgm:spPr/>
      <dgm:t>
        <a:bodyPr/>
        <a:lstStyle/>
        <a:p>
          <a:r>
            <a:rPr lang="fi-FI" sz="1600" b="0" i="0" dirty="0" smtClean="0">
              <a:latin typeface="Abadi MT"/>
            </a:rPr>
            <a:t>Mau bekerja sama dengan orang suku dan ras lain</a:t>
          </a:r>
          <a:endParaRPr lang="id-ID" sz="1600" dirty="0">
            <a:latin typeface="Abadi MT"/>
          </a:endParaRPr>
        </a:p>
      </dgm:t>
    </dgm:pt>
    <dgm:pt modelId="{C56CD2C5-85F9-4D92-B22B-431244200D40}" type="parTrans" cxnId="{80740CB3-B323-4A91-81AE-FCEF81F58615}">
      <dgm:prSet/>
      <dgm:spPr/>
      <dgm:t>
        <a:bodyPr/>
        <a:lstStyle/>
        <a:p>
          <a:endParaRPr lang="id-ID" sz="1600">
            <a:latin typeface="Abadi MT"/>
          </a:endParaRPr>
        </a:p>
      </dgm:t>
    </dgm:pt>
    <dgm:pt modelId="{8F73583D-6A30-4F57-AA9A-02C01CB9AA50}" type="sibTrans" cxnId="{80740CB3-B323-4A91-81AE-FCEF81F58615}">
      <dgm:prSet/>
      <dgm:spPr/>
      <dgm:t>
        <a:bodyPr/>
        <a:lstStyle/>
        <a:p>
          <a:endParaRPr lang="id-ID" sz="1600">
            <a:latin typeface="Abadi MT"/>
          </a:endParaRPr>
        </a:p>
      </dgm:t>
    </dgm:pt>
    <dgm:pt modelId="{4E4E83DE-22CA-437F-9BBE-A47454219E40}">
      <dgm:prSet phldrT="[Text]" custT="1"/>
      <dgm:spPr/>
      <dgm:t>
        <a:bodyPr/>
        <a:lstStyle/>
        <a:p>
          <a:r>
            <a:rPr lang="sv-SE" sz="1600" b="0" i="0" dirty="0" smtClean="0">
              <a:latin typeface="Abadi MT"/>
            </a:rPr>
            <a:t>Mengakui persamaan derajat suku dan ras yang berbeda</a:t>
          </a:r>
          <a:r>
            <a:rPr lang="id-ID" sz="1600" b="0" i="0" dirty="0" smtClean="0">
              <a:latin typeface="Abadi MT"/>
            </a:rPr>
            <a:t> </a:t>
          </a:r>
          <a:r>
            <a:rPr lang="sv-SE" sz="1600" b="0" i="0" dirty="0" smtClean="0">
              <a:latin typeface="Abadi MT"/>
            </a:rPr>
            <a:t>dengan kita</a:t>
          </a:r>
          <a:endParaRPr lang="id-ID" sz="1600" dirty="0">
            <a:latin typeface="Abadi MT"/>
          </a:endParaRPr>
        </a:p>
      </dgm:t>
    </dgm:pt>
    <dgm:pt modelId="{021CAC02-A650-4660-B9D1-AA598207285F}" type="parTrans" cxnId="{2E286C1D-CA93-43C0-B715-E60E61851898}">
      <dgm:prSet/>
      <dgm:spPr/>
      <dgm:t>
        <a:bodyPr/>
        <a:lstStyle/>
        <a:p>
          <a:endParaRPr lang="id-ID" sz="1600">
            <a:latin typeface="Abadi MT"/>
          </a:endParaRPr>
        </a:p>
      </dgm:t>
    </dgm:pt>
    <dgm:pt modelId="{D409C22E-FE6C-429E-B803-ACB8C3196017}" type="sibTrans" cxnId="{2E286C1D-CA93-43C0-B715-E60E61851898}">
      <dgm:prSet/>
      <dgm:spPr/>
      <dgm:t>
        <a:bodyPr/>
        <a:lstStyle/>
        <a:p>
          <a:endParaRPr lang="id-ID" sz="1600">
            <a:latin typeface="Abadi MT"/>
          </a:endParaRPr>
        </a:p>
      </dgm:t>
    </dgm:pt>
    <dgm:pt modelId="{51932712-68C9-4092-A22B-4EDE257F9AD2}">
      <dgm:prSet phldrT="[Text]" custT="1"/>
      <dgm:spPr/>
      <dgm:t>
        <a:bodyPr/>
        <a:lstStyle/>
        <a:p>
          <a:r>
            <a:rPr lang="id-ID" sz="1600" b="0" i="0" dirty="0" smtClean="0">
              <a:latin typeface="Abadi MT"/>
            </a:rPr>
            <a:t>Melaksanakan hak dan kewajiban yang sama dengan orang dari suku dan ras yang lain</a:t>
          </a:r>
          <a:endParaRPr lang="id-ID" sz="1600" dirty="0">
            <a:latin typeface="Abadi MT"/>
          </a:endParaRPr>
        </a:p>
      </dgm:t>
    </dgm:pt>
    <dgm:pt modelId="{7FE71E15-3470-4CCA-AFCC-D480DF4DADD2}" type="parTrans" cxnId="{006B5940-D4D7-46D5-BFD9-A39A76932078}">
      <dgm:prSet/>
      <dgm:spPr/>
      <dgm:t>
        <a:bodyPr/>
        <a:lstStyle/>
        <a:p>
          <a:endParaRPr lang="id-ID" sz="1600">
            <a:latin typeface="Abadi MT"/>
          </a:endParaRPr>
        </a:p>
      </dgm:t>
    </dgm:pt>
    <dgm:pt modelId="{7E793D58-4943-4FE6-9A4E-42E560F8751C}" type="sibTrans" cxnId="{006B5940-D4D7-46D5-BFD9-A39A76932078}">
      <dgm:prSet/>
      <dgm:spPr/>
      <dgm:t>
        <a:bodyPr/>
        <a:lstStyle/>
        <a:p>
          <a:endParaRPr lang="id-ID" sz="1600">
            <a:latin typeface="Abadi MT"/>
          </a:endParaRPr>
        </a:p>
      </dgm:t>
    </dgm:pt>
    <dgm:pt modelId="{6EB14F5A-52B9-41D2-B151-D7CC05ED81FF}">
      <dgm:prSet phldrT="[Text]" custT="1"/>
      <dgm:spPr/>
      <dgm:t>
        <a:bodyPr/>
        <a:lstStyle/>
        <a:p>
          <a:r>
            <a:rPr lang="fi-FI" sz="1600" b="0" i="0" dirty="0" smtClean="0">
              <a:latin typeface="Abadi MT"/>
            </a:rPr>
            <a:t>Menjunjung semangat nilai-nilai persaudaraan dan</a:t>
          </a:r>
          <a:r>
            <a:rPr lang="id-ID" sz="1600" b="0" i="0" dirty="0" smtClean="0">
              <a:latin typeface="Abadi MT"/>
            </a:rPr>
            <a:t> </a:t>
          </a:r>
          <a:r>
            <a:rPr lang="fi-FI" sz="1600" b="0" i="0" dirty="0" smtClean="0">
              <a:latin typeface="Abadi MT"/>
            </a:rPr>
            <a:t>kemanusiaan</a:t>
          </a:r>
          <a:endParaRPr lang="id-ID" sz="1600" dirty="0">
            <a:latin typeface="Abadi MT"/>
          </a:endParaRPr>
        </a:p>
      </dgm:t>
    </dgm:pt>
    <dgm:pt modelId="{A9A0DB96-08F0-41A2-B338-78E49B9E33B5}" type="parTrans" cxnId="{A5339495-213B-4693-A3D5-D361DDD43ED9}">
      <dgm:prSet/>
      <dgm:spPr/>
      <dgm:t>
        <a:bodyPr/>
        <a:lstStyle/>
        <a:p>
          <a:endParaRPr lang="id-ID" sz="1600">
            <a:latin typeface="Abadi MT"/>
          </a:endParaRPr>
        </a:p>
      </dgm:t>
    </dgm:pt>
    <dgm:pt modelId="{A0936A78-7F30-4A8B-B904-2DCCC640C0F7}" type="sibTrans" cxnId="{A5339495-213B-4693-A3D5-D361DDD43ED9}">
      <dgm:prSet/>
      <dgm:spPr/>
      <dgm:t>
        <a:bodyPr/>
        <a:lstStyle/>
        <a:p>
          <a:endParaRPr lang="id-ID" sz="1600">
            <a:latin typeface="Abadi MT"/>
          </a:endParaRPr>
        </a:p>
      </dgm:t>
    </dgm:pt>
    <dgm:pt modelId="{65C51A70-8BAA-40EC-8456-FC27141BD5FC}" type="pres">
      <dgm:prSet presAssocID="{7CD01209-2860-40B9-A946-2F14137F3429}" presName="Name0" presStyleCnt="0">
        <dgm:presLayoutVars>
          <dgm:chMax val="7"/>
          <dgm:chPref val="7"/>
          <dgm:dir/>
        </dgm:presLayoutVars>
      </dgm:prSet>
      <dgm:spPr/>
    </dgm:pt>
    <dgm:pt modelId="{59871024-07DB-4404-981E-3167F21BCF64}" type="pres">
      <dgm:prSet presAssocID="{7CD01209-2860-40B9-A946-2F14137F3429}" presName="Name1" presStyleCnt="0"/>
      <dgm:spPr/>
    </dgm:pt>
    <dgm:pt modelId="{D043D3B5-4A6C-42BD-A2E1-A4DAFF47FF53}" type="pres">
      <dgm:prSet presAssocID="{7CD01209-2860-40B9-A946-2F14137F3429}" presName="cycle" presStyleCnt="0"/>
      <dgm:spPr/>
    </dgm:pt>
    <dgm:pt modelId="{4FFA44EF-D1B2-4B5B-BCA7-6198C7632934}" type="pres">
      <dgm:prSet presAssocID="{7CD01209-2860-40B9-A946-2F14137F3429}" presName="srcNode" presStyleLbl="node1" presStyleIdx="0" presStyleCnt="4"/>
      <dgm:spPr/>
    </dgm:pt>
    <dgm:pt modelId="{B4D9DED9-F9B4-4350-A7DA-6D0E5D70CBC5}" type="pres">
      <dgm:prSet presAssocID="{7CD01209-2860-40B9-A946-2F14137F3429}" presName="conn" presStyleLbl="parChTrans1D2" presStyleIdx="0" presStyleCnt="1"/>
      <dgm:spPr/>
    </dgm:pt>
    <dgm:pt modelId="{A75F89D0-0B75-48E6-B229-D963A7B0890C}" type="pres">
      <dgm:prSet presAssocID="{7CD01209-2860-40B9-A946-2F14137F3429}" presName="extraNode" presStyleLbl="node1" presStyleIdx="0" presStyleCnt="4"/>
      <dgm:spPr/>
    </dgm:pt>
    <dgm:pt modelId="{D7FA291A-258E-48CF-ACBC-AA817969AC86}" type="pres">
      <dgm:prSet presAssocID="{7CD01209-2860-40B9-A946-2F14137F3429}" presName="dstNode" presStyleLbl="node1" presStyleIdx="0" presStyleCnt="4"/>
      <dgm:spPr/>
    </dgm:pt>
    <dgm:pt modelId="{58787543-6F72-499C-AC7F-B351C9013A19}" type="pres">
      <dgm:prSet presAssocID="{BB04FA7A-5E7E-454E-86B7-78DCD9BB802C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516277B-EF4B-480E-B1BB-33FD995BBAEC}" type="pres">
      <dgm:prSet presAssocID="{BB04FA7A-5E7E-454E-86B7-78DCD9BB802C}" presName="accent_1" presStyleCnt="0"/>
      <dgm:spPr/>
    </dgm:pt>
    <dgm:pt modelId="{C37215D2-AEBA-47F5-9853-9DAB6C934FF5}" type="pres">
      <dgm:prSet presAssocID="{BB04FA7A-5E7E-454E-86B7-78DCD9BB802C}" presName="accentRepeatNode" presStyleLbl="solidFgAcc1" presStyleIdx="0" presStyleCnt="4"/>
      <dgm:spPr/>
    </dgm:pt>
    <dgm:pt modelId="{3A65EE09-DBD4-4D0D-970F-6EC2C921F006}" type="pres">
      <dgm:prSet presAssocID="{4E4E83DE-22CA-437F-9BBE-A47454219E40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E3B41D7-4F5A-4EE2-AC84-129FA8C1BAA2}" type="pres">
      <dgm:prSet presAssocID="{4E4E83DE-22CA-437F-9BBE-A47454219E40}" presName="accent_2" presStyleCnt="0"/>
      <dgm:spPr/>
    </dgm:pt>
    <dgm:pt modelId="{BFDB4E3B-11F0-44A9-84D7-EA516DBDFDEF}" type="pres">
      <dgm:prSet presAssocID="{4E4E83DE-22CA-437F-9BBE-A47454219E40}" presName="accentRepeatNode" presStyleLbl="solidFgAcc1" presStyleIdx="1" presStyleCnt="4"/>
      <dgm:spPr/>
    </dgm:pt>
    <dgm:pt modelId="{6629A152-A4C6-4AA4-A4C5-BD11519B5721}" type="pres">
      <dgm:prSet presAssocID="{6EB14F5A-52B9-41D2-B151-D7CC05ED81F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1907671-8E96-4AA5-AE57-A076E9F3377A}" type="pres">
      <dgm:prSet presAssocID="{6EB14F5A-52B9-41D2-B151-D7CC05ED81FF}" presName="accent_3" presStyleCnt="0"/>
      <dgm:spPr/>
    </dgm:pt>
    <dgm:pt modelId="{D815CCB3-0D8A-4B16-A2A0-A2963D2EEF6E}" type="pres">
      <dgm:prSet presAssocID="{6EB14F5A-52B9-41D2-B151-D7CC05ED81FF}" presName="accentRepeatNode" presStyleLbl="solidFgAcc1" presStyleIdx="2" presStyleCnt="4"/>
      <dgm:spPr/>
    </dgm:pt>
    <dgm:pt modelId="{41D1A1BF-9E7F-4A87-BBC4-146E3BF77EB0}" type="pres">
      <dgm:prSet presAssocID="{51932712-68C9-4092-A22B-4EDE257F9AD2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DE09BC4-E162-48F5-B25E-9189E0122234}" type="pres">
      <dgm:prSet presAssocID="{51932712-68C9-4092-A22B-4EDE257F9AD2}" presName="accent_4" presStyleCnt="0"/>
      <dgm:spPr/>
    </dgm:pt>
    <dgm:pt modelId="{B5E12096-86B0-4F4D-85D6-FAEA9E7A7FCB}" type="pres">
      <dgm:prSet presAssocID="{51932712-68C9-4092-A22B-4EDE257F9AD2}" presName="accentRepeatNode" presStyleLbl="solidFgAcc1" presStyleIdx="3" presStyleCnt="4"/>
      <dgm:spPr/>
    </dgm:pt>
  </dgm:ptLst>
  <dgm:cxnLst>
    <dgm:cxn modelId="{D7484CD0-6256-440A-97E0-EA8C06732891}" type="presOf" srcId="{7CD01209-2860-40B9-A946-2F14137F3429}" destId="{65C51A70-8BAA-40EC-8456-FC27141BD5FC}" srcOrd="0" destOrd="0" presId="urn:microsoft.com/office/officeart/2008/layout/VerticalCurvedList"/>
    <dgm:cxn modelId="{6695D5B3-67EE-47D5-98C4-A193D50A05F9}" type="presOf" srcId="{6EB14F5A-52B9-41D2-B151-D7CC05ED81FF}" destId="{6629A152-A4C6-4AA4-A4C5-BD11519B5721}" srcOrd="0" destOrd="0" presId="urn:microsoft.com/office/officeart/2008/layout/VerticalCurvedList"/>
    <dgm:cxn modelId="{A259300C-B89B-4B99-97B8-71457EF9280B}" type="presOf" srcId="{4E4E83DE-22CA-437F-9BBE-A47454219E40}" destId="{3A65EE09-DBD4-4D0D-970F-6EC2C921F006}" srcOrd="0" destOrd="0" presId="urn:microsoft.com/office/officeart/2008/layout/VerticalCurvedList"/>
    <dgm:cxn modelId="{006B5940-D4D7-46D5-BFD9-A39A76932078}" srcId="{7CD01209-2860-40B9-A946-2F14137F3429}" destId="{51932712-68C9-4092-A22B-4EDE257F9AD2}" srcOrd="3" destOrd="0" parTransId="{7FE71E15-3470-4CCA-AFCC-D480DF4DADD2}" sibTransId="{7E793D58-4943-4FE6-9A4E-42E560F8751C}"/>
    <dgm:cxn modelId="{D32F75A2-2D24-472B-96CC-3133328219EC}" type="presOf" srcId="{51932712-68C9-4092-A22B-4EDE257F9AD2}" destId="{41D1A1BF-9E7F-4A87-BBC4-146E3BF77EB0}" srcOrd="0" destOrd="0" presId="urn:microsoft.com/office/officeart/2008/layout/VerticalCurvedList"/>
    <dgm:cxn modelId="{8FC26A2C-6908-4EF0-98E5-6B959CC9B4EB}" type="presOf" srcId="{8F73583D-6A30-4F57-AA9A-02C01CB9AA50}" destId="{B4D9DED9-F9B4-4350-A7DA-6D0E5D70CBC5}" srcOrd="0" destOrd="0" presId="urn:microsoft.com/office/officeart/2008/layout/VerticalCurvedList"/>
    <dgm:cxn modelId="{80740CB3-B323-4A91-81AE-FCEF81F58615}" srcId="{7CD01209-2860-40B9-A946-2F14137F3429}" destId="{BB04FA7A-5E7E-454E-86B7-78DCD9BB802C}" srcOrd="0" destOrd="0" parTransId="{C56CD2C5-85F9-4D92-B22B-431244200D40}" sibTransId="{8F73583D-6A30-4F57-AA9A-02C01CB9AA50}"/>
    <dgm:cxn modelId="{A5339495-213B-4693-A3D5-D361DDD43ED9}" srcId="{7CD01209-2860-40B9-A946-2F14137F3429}" destId="{6EB14F5A-52B9-41D2-B151-D7CC05ED81FF}" srcOrd="2" destOrd="0" parTransId="{A9A0DB96-08F0-41A2-B338-78E49B9E33B5}" sibTransId="{A0936A78-7F30-4A8B-B904-2DCCC640C0F7}"/>
    <dgm:cxn modelId="{AD2929FF-4B42-4450-9779-7EE88045FE15}" type="presOf" srcId="{BB04FA7A-5E7E-454E-86B7-78DCD9BB802C}" destId="{58787543-6F72-499C-AC7F-B351C9013A19}" srcOrd="0" destOrd="0" presId="urn:microsoft.com/office/officeart/2008/layout/VerticalCurvedList"/>
    <dgm:cxn modelId="{2E286C1D-CA93-43C0-B715-E60E61851898}" srcId="{7CD01209-2860-40B9-A946-2F14137F3429}" destId="{4E4E83DE-22CA-437F-9BBE-A47454219E40}" srcOrd="1" destOrd="0" parTransId="{021CAC02-A650-4660-B9D1-AA598207285F}" sibTransId="{D409C22E-FE6C-429E-B803-ACB8C3196017}"/>
    <dgm:cxn modelId="{BE8B3ABE-2EC6-459B-80F1-6322E1000606}" type="presParOf" srcId="{65C51A70-8BAA-40EC-8456-FC27141BD5FC}" destId="{59871024-07DB-4404-981E-3167F21BCF64}" srcOrd="0" destOrd="0" presId="urn:microsoft.com/office/officeart/2008/layout/VerticalCurvedList"/>
    <dgm:cxn modelId="{4ED384C5-F95B-4545-B298-328F60D3CA14}" type="presParOf" srcId="{59871024-07DB-4404-981E-3167F21BCF64}" destId="{D043D3B5-4A6C-42BD-A2E1-A4DAFF47FF53}" srcOrd="0" destOrd="0" presId="urn:microsoft.com/office/officeart/2008/layout/VerticalCurvedList"/>
    <dgm:cxn modelId="{B74BF058-09C7-4E52-BF08-FA6B5F44E6BB}" type="presParOf" srcId="{D043D3B5-4A6C-42BD-A2E1-A4DAFF47FF53}" destId="{4FFA44EF-D1B2-4B5B-BCA7-6198C7632934}" srcOrd="0" destOrd="0" presId="urn:microsoft.com/office/officeart/2008/layout/VerticalCurvedList"/>
    <dgm:cxn modelId="{AEA09F18-6B99-499A-A0A7-A94B9B22DCA0}" type="presParOf" srcId="{D043D3B5-4A6C-42BD-A2E1-A4DAFF47FF53}" destId="{B4D9DED9-F9B4-4350-A7DA-6D0E5D70CBC5}" srcOrd="1" destOrd="0" presId="urn:microsoft.com/office/officeart/2008/layout/VerticalCurvedList"/>
    <dgm:cxn modelId="{CBAC3B52-819C-4E7B-9853-F16B5A71A25B}" type="presParOf" srcId="{D043D3B5-4A6C-42BD-A2E1-A4DAFF47FF53}" destId="{A75F89D0-0B75-48E6-B229-D963A7B0890C}" srcOrd="2" destOrd="0" presId="urn:microsoft.com/office/officeart/2008/layout/VerticalCurvedList"/>
    <dgm:cxn modelId="{BA10B2F9-A0FF-47D8-ACB8-2D8B42AA6BAF}" type="presParOf" srcId="{D043D3B5-4A6C-42BD-A2E1-A4DAFF47FF53}" destId="{D7FA291A-258E-48CF-ACBC-AA817969AC86}" srcOrd="3" destOrd="0" presId="urn:microsoft.com/office/officeart/2008/layout/VerticalCurvedList"/>
    <dgm:cxn modelId="{F4389B4D-C5B0-453C-BDE4-2A3B64EFFFD9}" type="presParOf" srcId="{59871024-07DB-4404-981E-3167F21BCF64}" destId="{58787543-6F72-499C-AC7F-B351C9013A19}" srcOrd="1" destOrd="0" presId="urn:microsoft.com/office/officeart/2008/layout/VerticalCurvedList"/>
    <dgm:cxn modelId="{99D5BCB5-B7EE-4AB6-9A84-9ED3169C7FBC}" type="presParOf" srcId="{59871024-07DB-4404-981E-3167F21BCF64}" destId="{8516277B-EF4B-480E-B1BB-33FD995BBAEC}" srcOrd="2" destOrd="0" presId="urn:microsoft.com/office/officeart/2008/layout/VerticalCurvedList"/>
    <dgm:cxn modelId="{2E642018-F53F-42E3-8932-FFF21EE1F154}" type="presParOf" srcId="{8516277B-EF4B-480E-B1BB-33FD995BBAEC}" destId="{C37215D2-AEBA-47F5-9853-9DAB6C934FF5}" srcOrd="0" destOrd="0" presId="urn:microsoft.com/office/officeart/2008/layout/VerticalCurvedList"/>
    <dgm:cxn modelId="{135D2B46-FA85-4C7C-A674-A95959760BE9}" type="presParOf" srcId="{59871024-07DB-4404-981E-3167F21BCF64}" destId="{3A65EE09-DBD4-4D0D-970F-6EC2C921F006}" srcOrd="3" destOrd="0" presId="urn:microsoft.com/office/officeart/2008/layout/VerticalCurvedList"/>
    <dgm:cxn modelId="{597599DA-5B50-409C-9AC7-29333B302EA3}" type="presParOf" srcId="{59871024-07DB-4404-981E-3167F21BCF64}" destId="{9E3B41D7-4F5A-4EE2-AC84-129FA8C1BAA2}" srcOrd="4" destOrd="0" presId="urn:microsoft.com/office/officeart/2008/layout/VerticalCurvedList"/>
    <dgm:cxn modelId="{718323C7-810F-4744-9B46-078C77C6028F}" type="presParOf" srcId="{9E3B41D7-4F5A-4EE2-AC84-129FA8C1BAA2}" destId="{BFDB4E3B-11F0-44A9-84D7-EA516DBDFDEF}" srcOrd="0" destOrd="0" presId="urn:microsoft.com/office/officeart/2008/layout/VerticalCurvedList"/>
    <dgm:cxn modelId="{226B73E3-0881-46A3-9D13-B03BD7AFBF0B}" type="presParOf" srcId="{59871024-07DB-4404-981E-3167F21BCF64}" destId="{6629A152-A4C6-4AA4-A4C5-BD11519B5721}" srcOrd="5" destOrd="0" presId="urn:microsoft.com/office/officeart/2008/layout/VerticalCurvedList"/>
    <dgm:cxn modelId="{6D7BF5D8-2093-4AAC-BE8E-3541DF49CFDB}" type="presParOf" srcId="{59871024-07DB-4404-981E-3167F21BCF64}" destId="{61907671-8E96-4AA5-AE57-A076E9F3377A}" srcOrd="6" destOrd="0" presId="urn:microsoft.com/office/officeart/2008/layout/VerticalCurvedList"/>
    <dgm:cxn modelId="{1E767BBA-CBD8-4C86-8026-9CD40B31CD97}" type="presParOf" srcId="{61907671-8E96-4AA5-AE57-A076E9F3377A}" destId="{D815CCB3-0D8A-4B16-A2A0-A2963D2EEF6E}" srcOrd="0" destOrd="0" presId="urn:microsoft.com/office/officeart/2008/layout/VerticalCurvedList"/>
    <dgm:cxn modelId="{5B8CBD2C-9697-433C-BB97-D21D0B59F638}" type="presParOf" srcId="{59871024-07DB-4404-981E-3167F21BCF64}" destId="{41D1A1BF-9E7F-4A87-BBC4-146E3BF77EB0}" srcOrd="7" destOrd="0" presId="urn:microsoft.com/office/officeart/2008/layout/VerticalCurvedList"/>
    <dgm:cxn modelId="{C25CDAEE-D13F-49AD-A662-1FD57ABE884F}" type="presParOf" srcId="{59871024-07DB-4404-981E-3167F21BCF64}" destId="{3DE09BC4-E162-48F5-B25E-9189E0122234}" srcOrd="8" destOrd="0" presId="urn:microsoft.com/office/officeart/2008/layout/VerticalCurvedList"/>
    <dgm:cxn modelId="{F72D0844-3235-45DE-9375-3EB90D296B81}" type="presParOf" srcId="{3DE09BC4-E162-48F5-B25E-9189E0122234}" destId="{B5E12096-86B0-4F4D-85D6-FAEA9E7A7FC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569A1-E180-4B05-A166-8105DE960838}">
      <dsp:nvSpPr>
        <dsp:cNvPr id="0" name=""/>
        <dsp:cNvSpPr/>
      </dsp:nvSpPr>
      <dsp:spPr>
        <a:xfrm>
          <a:off x="-4016647" y="-616584"/>
          <a:ext cx="4786564" cy="4786564"/>
        </a:xfrm>
        <a:prstGeom prst="blockArc">
          <a:avLst>
            <a:gd name="adj1" fmla="val 18900000"/>
            <a:gd name="adj2" fmla="val 2700000"/>
            <a:gd name="adj3" fmla="val 451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1026A1-9C52-4AAE-B852-13BD1C5CD5BC}">
      <dsp:nvSpPr>
        <dsp:cNvPr id="0" name=""/>
        <dsp:cNvSpPr/>
      </dsp:nvSpPr>
      <dsp:spPr>
        <a:xfrm>
          <a:off x="495126" y="355339"/>
          <a:ext cx="5553750" cy="71067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410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Burung Garuda, yang menengok dengan kepalanya lurus ke sebelah kanannya</a:t>
          </a:r>
          <a:endParaRPr lang="id-ID" sz="2000" kern="1200" dirty="0">
            <a:latin typeface="Abadi MT"/>
          </a:endParaRPr>
        </a:p>
      </dsp:txBody>
      <dsp:txXfrm>
        <a:off x="495126" y="355339"/>
        <a:ext cx="5553750" cy="710679"/>
      </dsp:txXfrm>
    </dsp:sp>
    <dsp:sp modelId="{F522E6B5-5F87-4384-890E-35023528145A}">
      <dsp:nvSpPr>
        <dsp:cNvPr id="0" name=""/>
        <dsp:cNvSpPr/>
      </dsp:nvSpPr>
      <dsp:spPr>
        <a:xfrm>
          <a:off x="50951" y="266504"/>
          <a:ext cx="888349" cy="8883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60555-E8DE-4466-A2F0-CC491F463B1B}">
      <dsp:nvSpPr>
        <dsp:cNvPr id="0" name=""/>
        <dsp:cNvSpPr/>
      </dsp:nvSpPr>
      <dsp:spPr>
        <a:xfrm>
          <a:off x="753457" y="1421358"/>
          <a:ext cx="5295418" cy="710679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410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Perisai berupa jantung yang digantung dengan rantai pada leher Garuda</a:t>
          </a:r>
          <a:endParaRPr lang="id-ID" sz="2000" kern="1200" dirty="0">
            <a:latin typeface="Abadi MT"/>
          </a:endParaRPr>
        </a:p>
      </dsp:txBody>
      <dsp:txXfrm>
        <a:off x="753457" y="1421358"/>
        <a:ext cx="5295418" cy="710679"/>
      </dsp:txXfrm>
    </dsp:sp>
    <dsp:sp modelId="{CDA63F10-53AA-4E45-B8DD-B0EB9EB36510}">
      <dsp:nvSpPr>
        <dsp:cNvPr id="0" name=""/>
        <dsp:cNvSpPr/>
      </dsp:nvSpPr>
      <dsp:spPr>
        <a:xfrm>
          <a:off x="309283" y="1332523"/>
          <a:ext cx="888349" cy="8883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E5DDFC-8725-4CBF-B961-593150D5C4C8}">
      <dsp:nvSpPr>
        <dsp:cNvPr id="0" name=""/>
        <dsp:cNvSpPr/>
      </dsp:nvSpPr>
      <dsp:spPr>
        <a:xfrm>
          <a:off x="495126" y="2487377"/>
          <a:ext cx="5553750" cy="710679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410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Semboyan ditulis di atas pita yang dicengkeram oleh Garuda</a:t>
          </a:r>
          <a:endParaRPr lang="id-ID" sz="2000" kern="1200" dirty="0">
            <a:latin typeface="Abadi MT"/>
          </a:endParaRPr>
        </a:p>
      </dsp:txBody>
      <dsp:txXfrm>
        <a:off x="495126" y="2487377"/>
        <a:ext cx="5553750" cy="710679"/>
      </dsp:txXfrm>
    </dsp:sp>
    <dsp:sp modelId="{6D6166C4-7172-436C-81EB-CCCB94C8BCD4}">
      <dsp:nvSpPr>
        <dsp:cNvPr id="0" name=""/>
        <dsp:cNvSpPr/>
      </dsp:nvSpPr>
      <dsp:spPr>
        <a:xfrm>
          <a:off x="50951" y="2398542"/>
          <a:ext cx="888349" cy="8883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47D4C-B785-4095-9A4D-C9991237028B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24414F-89B6-4777-9C20-FA89781F7E49}">
      <dsp:nvSpPr>
        <dsp:cNvPr id="0" name=""/>
        <dsp:cNvSpPr/>
      </dsp:nvSpPr>
      <dsp:spPr>
        <a:xfrm>
          <a:off x="328048" y="214010"/>
          <a:ext cx="3350564" cy="42785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smtClean="0">
              <a:latin typeface="Abadi MT"/>
            </a:rPr>
            <a:t>S</a:t>
          </a:r>
          <a:r>
            <a:rPr lang="sv-SE" sz="2000" kern="1200" smtClean="0">
              <a:latin typeface="Abadi MT"/>
            </a:rPr>
            <a:t>istem</a:t>
          </a:r>
          <a:r>
            <a:rPr lang="id-ID" sz="2000" kern="1200" smtClean="0">
              <a:latin typeface="Abadi MT"/>
            </a:rPr>
            <a:t> </a:t>
          </a:r>
          <a:r>
            <a:rPr lang="sv-SE" sz="2000" kern="1200" smtClean="0">
              <a:latin typeface="Abadi MT"/>
            </a:rPr>
            <a:t>mata pencarian</a:t>
          </a:r>
          <a:endParaRPr lang="id-ID" sz="2000" kern="1200" dirty="0">
            <a:latin typeface="Abadi MT"/>
          </a:endParaRPr>
        </a:p>
      </dsp:txBody>
      <dsp:txXfrm>
        <a:off x="328048" y="214010"/>
        <a:ext cx="3350564" cy="427857"/>
      </dsp:txXfrm>
    </dsp:sp>
    <dsp:sp modelId="{AED8DC66-2F94-4584-8BB3-9DAD91FFE438}">
      <dsp:nvSpPr>
        <dsp:cNvPr id="0" name=""/>
        <dsp:cNvSpPr/>
      </dsp:nvSpPr>
      <dsp:spPr>
        <a:xfrm>
          <a:off x="60637" y="160528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EBD97E-92FF-4821-BFDB-4CD13566BDBF}">
      <dsp:nvSpPr>
        <dsp:cNvPr id="0" name=""/>
        <dsp:cNvSpPr/>
      </dsp:nvSpPr>
      <dsp:spPr>
        <a:xfrm>
          <a:off x="679991" y="855715"/>
          <a:ext cx="2998622" cy="42785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smtClean="0">
              <a:latin typeface="Abadi MT"/>
            </a:rPr>
            <a:t>S</a:t>
          </a:r>
          <a:r>
            <a:rPr lang="sv-SE" sz="2000" kern="1200" smtClean="0">
              <a:latin typeface="Abadi MT"/>
            </a:rPr>
            <a:t>istem teknologi</a:t>
          </a:r>
          <a:endParaRPr lang="id-ID" sz="2000" kern="1200" dirty="0">
            <a:latin typeface="Abadi MT"/>
          </a:endParaRPr>
        </a:p>
      </dsp:txBody>
      <dsp:txXfrm>
        <a:off x="679991" y="855715"/>
        <a:ext cx="2998622" cy="427857"/>
      </dsp:txXfrm>
    </dsp:sp>
    <dsp:sp modelId="{72928946-0235-46CD-B9F9-2C0F9954074C}">
      <dsp:nvSpPr>
        <dsp:cNvPr id="0" name=""/>
        <dsp:cNvSpPr/>
      </dsp:nvSpPr>
      <dsp:spPr>
        <a:xfrm>
          <a:off x="412579" y="802233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93DF8-AE8F-4B7C-917C-15A2397C222F}">
      <dsp:nvSpPr>
        <dsp:cNvPr id="0" name=""/>
        <dsp:cNvSpPr/>
      </dsp:nvSpPr>
      <dsp:spPr>
        <a:xfrm>
          <a:off x="840925" y="1497421"/>
          <a:ext cx="2837688" cy="4278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smtClean="0">
              <a:latin typeface="Abadi MT"/>
            </a:rPr>
            <a:t>B</a:t>
          </a:r>
          <a:r>
            <a:rPr lang="sv-SE" sz="2000" kern="1200" smtClean="0">
              <a:latin typeface="Abadi MT"/>
            </a:rPr>
            <a:t>ahasa</a:t>
          </a:r>
          <a:endParaRPr lang="id-ID" sz="2000" kern="1200" dirty="0">
            <a:latin typeface="Abadi MT"/>
          </a:endParaRPr>
        </a:p>
      </dsp:txBody>
      <dsp:txXfrm>
        <a:off x="840925" y="1497421"/>
        <a:ext cx="2837688" cy="427857"/>
      </dsp:txXfrm>
    </dsp:sp>
    <dsp:sp modelId="{8DC93057-1F2C-48C1-AA71-3F04AD6E9F98}">
      <dsp:nvSpPr>
        <dsp:cNvPr id="0" name=""/>
        <dsp:cNvSpPr/>
      </dsp:nvSpPr>
      <dsp:spPr>
        <a:xfrm>
          <a:off x="573514" y="1443939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51648-9F40-469F-8239-7FBA1E9C8790}">
      <dsp:nvSpPr>
        <dsp:cNvPr id="0" name=""/>
        <dsp:cNvSpPr/>
      </dsp:nvSpPr>
      <dsp:spPr>
        <a:xfrm>
          <a:off x="840925" y="2138720"/>
          <a:ext cx="2837688" cy="4278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smtClean="0">
              <a:latin typeface="Abadi MT"/>
            </a:rPr>
            <a:t>K</a:t>
          </a:r>
          <a:r>
            <a:rPr lang="sv-SE" sz="2000" kern="1200" smtClean="0">
              <a:latin typeface="Abadi MT"/>
            </a:rPr>
            <a:t>esenian</a:t>
          </a:r>
          <a:endParaRPr lang="id-ID" sz="2000" kern="1200" dirty="0">
            <a:latin typeface="Abadi MT"/>
          </a:endParaRPr>
        </a:p>
      </dsp:txBody>
      <dsp:txXfrm>
        <a:off x="840925" y="2138720"/>
        <a:ext cx="2837688" cy="427857"/>
      </dsp:txXfrm>
    </dsp:sp>
    <dsp:sp modelId="{BD2A6B48-15A4-4558-B5F3-B292AE655216}">
      <dsp:nvSpPr>
        <dsp:cNvPr id="0" name=""/>
        <dsp:cNvSpPr/>
      </dsp:nvSpPr>
      <dsp:spPr>
        <a:xfrm>
          <a:off x="573514" y="2085238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08073E-2DF9-4702-9563-0222B1974F2A}">
      <dsp:nvSpPr>
        <dsp:cNvPr id="0" name=""/>
        <dsp:cNvSpPr/>
      </dsp:nvSpPr>
      <dsp:spPr>
        <a:xfrm>
          <a:off x="679991" y="2780426"/>
          <a:ext cx="2998622" cy="42785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smtClean="0">
              <a:latin typeface="Abadi MT"/>
            </a:rPr>
            <a:t>S</a:t>
          </a:r>
          <a:r>
            <a:rPr lang="sv-SE" sz="2000" kern="1200" smtClean="0">
              <a:latin typeface="Abadi MT"/>
            </a:rPr>
            <a:t>istem</a:t>
          </a:r>
          <a:r>
            <a:rPr lang="id-ID" sz="2000" kern="1200" smtClean="0">
              <a:latin typeface="Abadi MT"/>
            </a:rPr>
            <a:t> </a:t>
          </a:r>
          <a:r>
            <a:rPr lang="sv-SE" sz="2000" kern="1200" smtClean="0">
              <a:latin typeface="Abadi MT"/>
            </a:rPr>
            <a:t>pengetahuan</a:t>
          </a:r>
          <a:endParaRPr lang="id-ID" sz="2000" kern="1200" dirty="0">
            <a:latin typeface="Abadi MT"/>
          </a:endParaRPr>
        </a:p>
      </dsp:txBody>
      <dsp:txXfrm>
        <a:off x="679991" y="2780426"/>
        <a:ext cx="2998622" cy="427857"/>
      </dsp:txXfrm>
    </dsp:sp>
    <dsp:sp modelId="{63752E8B-0065-4EDC-8B1C-F4E1B45DD37F}">
      <dsp:nvSpPr>
        <dsp:cNvPr id="0" name=""/>
        <dsp:cNvSpPr/>
      </dsp:nvSpPr>
      <dsp:spPr>
        <a:xfrm>
          <a:off x="412579" y="2726944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D8A20A-662C-4777-9912-D732653D2B5E}">
      <dsp:nvSpPr>
        <dsp:cNvPr id="0" name=""/>
        <dsp:cNvSpPr/>
      </dsp:nvSpPr>
      <dsp:spPr>
        <a:xfrm>
          <a:off x="328048" y="3422131"/>
          <a:ext cx="3350564" cy="42785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smtClean="0">
              <a:latin typeface="Abadi MT"/>
            </a:rPr>
            <a:t>R</a:t>
          </a:r>
          <a:r>
            <a:rPr lang="sv-SE" sz="2000" kern="1200" smtClean="0">
              <a:latin typeface="Abadi MT"/>
            </a:rPr>
            <a:t>eligi</a:t>
          </a:r>
          <a:endParaRPr lang="id-ID" sz="2000" kern="1200" dirty="0">
            <a:latin typeface="Abadi MT"/>
          </a:endParaRPr>
        </a:p>
      </dsp:txBody>
      <dsp:txXfrm>
        <a:off x="328048" y="3422131"/>
        <a:ext cx="3350564" cy="427857"/>
      </dsp:txXfrm>
    </dsp:sp>
    <dsp:sp modelId="{857EB9CA-DA10-4E23-9970-C7CBD34D5794}">
      <dsp:nvSpPr>
        <dsp:cNvPr id="0" name=""/>
        <dsp:cNvSpPr/>
      </dsp:nvSpPr>
      <dsp:spPr>
        <a:xfrm>
          <a:off x="60637" y="3368649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159A0F-CFB0-4D9F-8984-00738AFDD893}">
      <dsp:nvSpPr>
        <dsp:cNvPr id="0" name=""/>
        <dsp:cNvSpPr/>
      </dsp:nvSpPr>
      <dsp:spPr>
        <a:xfrm>
          <a:off x="3581400" y="763099"/>
          <a:ext cx="160205" cy="17851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5147"/>
              </a:lnTo>
              <a:lnTo>
                <a:pt x="160205" y="178514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4055C0-3AAF-4313-B023-4F8C7B448343}">
      <dsp:nvSpPr>
        <dsp:cNvPr id="0" name=""/>
        <dsp:cNvSpPr/>
      </dsp:nvSpPr>
      <dsp:spPr>
        <a:xfrm>
          <a:off x="2990302" y="763099"/>
          <a:ext cx="591097" cy="1785147"/>
        </a:xfrm>
        <a:custGeom>
          <a:avLst/>
          <a:gdLst/>
          <a:ahLst/>
          <a:cxnLst/>
          <a:rect l="0" t="0" r="0" b="0"/>
          <a:pathLst>
            <a:path>
              <a:moveTo>
                <a:pt x="591097" y="0"/>
              </a:moveTo>
              <a:lnTo>
                <a:pt x="591097" y="1785147"/>
              </a:lnTo>
              <a:lnTo>
                <a:pt x="0" y="178514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0A954B-CE00-4A5F-8A76-F623167D54CB}">
      <dsp:nvSpPr>
        <dsp:cNvPr id="0" name=""/>
        <dsp:cNvSpPr/>
      </dsp:nvSpPr>
      <dsp:spPr>
        <a:xfrm>
          <a:off x="3581400" y="763099"/>
          <a:ext cx="160205" cy="701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1852"/>
              </a:lnTo>
              <a:lnTo>
                <a:pt x="160205" y="70185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334B28-B45B-46D2-BA0E-9C2F9ED28341}">
      <dsp:nvSpPr>
        <dsp:cNvPr id="0" name=""/>
        <dsp:cNvSpPr/>
      </dsp:nvSpPr>
      <dsp:spPr>
        <a:xfrm>
          <a:off x="3421194" y="763099"/>
          <a:ext cx="160205" cy="701852"/>
        </a:xfrm>
        <a:custGeom>
          <a:avLst/>
          <a:gdLst/>
          <a:ahLst/>
          <a:cxnLst/>
          <a:rect l="0" t="0" r="0" b="0"/>
          <a:pathLst>
            <a:path>
              <a:moveTo>
                <a:pt x="160205" y="0"/>
              </a:moveTo>
              <a:lnTo>
                <a:pt x="160205" y="701852"/>
              </a:lnTo>
              <a:lnTo>
                <a:pt x="0" y="70185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ABE6D3-A367-4EE4-9CBC-6142190C7495}">
      <dsp:nvSpPr>
        <dsp:cNvPr id="0" name=""/>
        <dsp:cNvSpPr/>
      </dsp:nvSpPr>
      <dsp:spPr>
        <a:xfrm>
          <a:off x="3581400" y="763099"/>
          <a:ext cx="2504470" cy="2487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6795"/>
              </a:lnTo>
              <a:lnTo>
                <a:pt x="2504470" y="2326795"/>
              </a:lnTo>
              <a:lnTo>
                <a:pt x="2504470" y="24870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9006A3-4089-4A76-A32C-F5709F4B8C78}">
      <dsp:nvSpPr>
        <dsp:cNvPr id="0" name=""/>
        <dsp:cNvSpPr/>
      </dsp:nvSpPr>
      <dsp:spPr>
        <a:xfrm>
          <a:off x="3535680" y="763099"/>
          <a:ext cx="91440" cy="24870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870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B2C7F1-CFAE-4270-8578-52077131A9F2}">
      <dsp:nvSpPr>
        <dsp:cNvPr id="0" name=""/>
        <dsp:cNvSpPr/>
      </dsp:nvSpPr>
      <dsp:spPr>
        <a:xfrm>
          <a:off x="1076929" y="763099"/>
          <a:ext cx="2504470" cy="2487000"/>
        </a:xfrm>
        <a:custGeom>
          <a:avLst/>
          <a:gdLst/>
          <a:ahLst/>
          <a:cxnLst/>
          <a:rect l="0" t="0" r="0" b="0"/>
          <a:pathLst>
            <a:path>
              <a:moveTo>
                <a:pt x="2504470" y="0"/>
              </a:moveTo>
              <a:lnTo>
                <a:pt x="2504470" y="2326795"/>
              </a:lnTo>
              <a:lnTo>
                <a:pt x="0" y="2326795"/>
              </a:lnTo>
              <a:lnTo>
                <a:pt x="0" y="24870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527D8E-6E3B-4A8A-8BFA-274F9F259B14}">
      <dsp:nvSpPr>
        <dsp:cNvPr id="0" name=""/>
        <dsp:cNvSpPr/>
      </dsp:nvSpPr>
      <dsp:spPr>
        <a:xfrm>
          <a:off x="1894114" y="215"/>
          <a:ext cx="3374570" cy="7628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kern="1200" dirty="0" smtClean="0">
              <a:latin typeface="Abadi MT"/>
            </a:rPr>
            <a:t>Sistem Kemasyarakatan</a:t>
          </a:r>
          <a:endParaRPr lang="id-ID" sz="2000" b="0" kern="1200" dirty="0">
            <a:latin typeface="Abadi MT"/>
          </a:endParaRPr>
        </a:p>
      </dsp:txBody>
      <dsp:txXfrm>
        <a:off x="1894114" y="215"/>
        <a:ext cx="3374570" cy="762883"/>
      </dsp:txXfrm>
    </dsp:sp>
    <dsp:sp modelId="{A4640853-0171-4E7B-8DBD-AB580A03B975}">
      <dsp:nvSpPr>
        <dsp:cNvPr id="0" name=""/>
        <dsp:cNvSpPr/>
      </dsp:nvSpPr>
      <dsp:spPr>
        <a:xfrm>
          <a:off x="314045" y="3250100"/>
          <a:ext cx="1525767" cy="7628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Kesenian</a:t>
          </a:r>
          <a:endParaRPr lang="id-ID" sz="2000" b="0" kern="1200" dirty="0">
            <a:latin typeface="Abadi MT"/>
          </a:endParaRPr>
        </a:p>
      </dsp:txBody>
      <dsp:txXfrm>
        <a:off x="314045" y="3250100"/>
        <a:ext cx="1525767" cy="762883"/>
      </dsp:txXfrm>
    </dsp:sp>
    <dsp:sp modelId="{9217102E-E0E6-4CB5-8AA5-6231E79D6A56}">
      <dsp:nvSpPr>
        <dsp:cNvPr id="0" name=""/>
        <dsp:cNvSpPr/>
      </dsp:nvSpPr>
      <dsp:spPr>
        <a:xfrm>
          <a:off x="2160224" y="3250100"/>
          <a:ext cx="2842351" cy="7628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Sistem Pengetahuan</a:t>
          </a:r>
          <a:endParaRPr lang="id-ID" sz="2000" b="0" kern="1200" dirty="0">
            <a:latin typeface="Abadi MT"/>
          </a:endParaRPr>
        </a:p>
      </dsp:txBody>
      <dsp:txXfrm>
        <a:off x="2160224" y="3250100"/>
        <a:ext cx="2842351" cy="762883"/>
      </dsp:txXfrm>
    </dsp:sp>
    <dsp:sp modelId="{95D61125-0C9A-4D90-8DEB-72116FD5B84C}">
      <dsp:nvSpPr>
        <dsp:cNvPr id="0" name=""/>
        <dsp:cNvSpPr/>
      </dsp:nvSpPr>
      <dsp:spPr>
        <a:xfrm>
          <a:off x="5322987" y="3250100"/>
          <a:ext cx="1525767" cy="7628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kern="1200" dirty="0" smtClean="0">
              <a:latin typeface="Abadi MT"/>
            </a:rPr>
            <a:t>Religi</a:t>
          </a:r>
          <a:endParaRPr lang="id-ID" sz="2000" b="0" kern="1200" dirty="0">
            <a:latin typeface="Abadi MT"/>
          </a:endParaRPr>
        </a:p>
      </dsp:txBody>
      <dsp:txXfrm>
        <a:off x="5322987" y="3250100"/>
        <a:ext cx="1525767" cy="762883"/>
      </dsp:txXfrm>
    </dsp:sp>
    <dsp:sp modelId="{767B905A-DE10-4E3B-97AA-24A7A4668EB8}">
      <dsp:nvSpPr>
        <dsp:cNvPr id="0" name=""/>
        <dsp:cNvSpPr/>
      </dsp:nvSpPr>
      <dsp:spPr>
        <a:xfrm>
          <a:off x="316685" y="1083510"/>
          <a:ext cx="3104509" cy="7628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Sistem Kekerabatan</a:t>
          </a:r>
          <a:endParaRPr lang="id-ID" sz="2000" b="0" kern="1200" dirty="0">
            <a:latin typeface="Abadi MT"/>
          </a:endParaRPr>
        </a:p>
      </dsp:txBody>
      <dsp:txXfrm>
        <a:off x="316685" y="1083510"/>
        <a:ext cx="3104509" cy="762883"/>
      </dsp:txXfrm>
    </dsp:sp>
    <dsp:sp modelId="{3EBD8669-3AEE-408E-BAD2-EE0A4CD83CA7}">
      <dsp:nvSpPr>
        <dsp:cNvPr id="0" name=""/>
        <dsp:cNvSpPr/>
      </dsp:nvSpPr>
      <dsp:spPr>
        <a:xfrm>
          <a:off x="3741605" y="1083510"/>
          <a:ext cx="2881823" cy="7628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Organisasi Sosial</a:t>
          </a:r>
          <a:endParaRPr lang="id-ID" sz="2000" b="0" kern="1200" dirty="0">
            <a:latin typeface="Abadi MT"/>
          </a:endParaRPr>
        </a:p>
      </dsp:txBody>
      <dsp:txXfrm>
        <a:off x="3741605" y="1083510"/>
        <a:ext cx="2881823" cy="762883"/>
      </dsp:txXfrm>
    </dsp:sp>
    <dsp:sp modelId="{8F338ACC-8D49-49D4-904B-0E6E772AFC79}">
      <dsp:nvSpPr>
        <dsp:cNvPr id="0" name=""/>
        <dsp:cNvSpPr/>
      </dsp:nvSpPr>
      <dsp:spPr>
        <a:xfrm>
          <a:off x="316685" y="2166805"/>
          <a:ext cx="2673617" cy="7628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Sistem Teknologi</a:t>
          </a:r>
          <a:endParaRPr lang="id-ID" sz="2000" b="0" kern="1200" dirty="0">
            <a:latin typeface="Abadi MT"/>
          </a:endParaRPr>
        </a:p>
      </dsp:txBody>
      <dsp:txXfrm>
        <a:off x="316685" y="2166805"/>
        <a:ext cx="2673617" cy="762883"/>
      </dsp:txXfrm>
    </dsp:sp>
    <dsp:sp modelId="{D75D5ACC-B495-4141-892D-9C26BFDA6070}">
      <dsp:nvSpPr>
        <dsp:cNvPr id="0" name=""/>
        <dsp:cNvSpPr/>
      </dsp:nvSpPr>
      <dsp:spPr>
        <a:xfrm>
          <a:off x="3741605" y="2166805"/>
          <a:ext cx="1525767" cy="7628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Bahasa</a:t>
          </a:r>
          <a:endParaRPr lang="id-ID" sz="2000" b="0" kern="1200" dirty="0">
            <a:latin typeface="Abadi MT"/>
          </a:endParaRPr>
        </a:p>
      </dsp:txBody>
      <dsp:txXfrm>
        <a:off x="3741605" y="2166805"/>
        <a:ext cx="1525767" cy="7628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0DBE3-D7F7-4099-AC0E-5C12398E63CE}">
      <dsp:nvSpPr>
        <dsp:cNvPr id="0" name=""/>
        <dsp:cNvSpPr/>
      </dsp:nvSpPr>
      <dsp:spPr>
        <a:xfrm>
          <a:off x="3968" y="1180870"/>
          <a:ext cx="2103437" cy="17022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Abadi MT"/>
            </a:rPr>
            <a:t>Beberapa ras yang ada di Indonesia </a:t>
          </a:r>
          <a:endParaRPr lang="id-ID" sz="2000" b="1" kern="1200" dirty="0">
            <a:latin typeface="Abadi MT"/>
          </a:endParaRPr>
        </a:p>
      </dsp:txBody>
      <dsp:txXfrm>
        <a:off x="53825" y="1230727"/>
        <a:ext cx="2003723" cy="1602545"/>
      </dsp:txXfrm>
    </dsp:sp>
    <dsp:sp modelId="{23AC4AC3-E2B7-4A11-91E5-22A150735BB5}">
      <dsp:nvSpPr>
        <dsp:cNvPr id="0" name=""/>
        <dsp:cNvSpPr/>
      </dsp:nvSpPr>
      <dsp:spPr>
        <a:xfrm rot="19457599">
          <a:off x="2010015" y="1706339"/>
          <a:ext cx="1036156" cy="46582"/>
        </a:xfrm>
        <a:custGeom>
          <a:avLst/>
          <a:gdLst/>
          <a:ahLst/>
          <a:cxnLst/>
          <a:rect l="0" t="0" r="0" b="0"/>
          <a:pathLst>
            <a:path>
              <a:moveTo>
                <a:pt x="0" y="23291"/>
              </a:moveTo>
              <a:lnTo>
                <a:pt x="1036156" y="2329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>
            <a:latin typeface="Abadi MT"/>
          </a:endParaRPr>
        </a:p>
      </dsp:txBody>
      <dsp:txXfrm>
        <a:off x="2502189" y="1703726"/>
        <a:ext cx="51807" cy="51807"/>
      </dsp:txXfrm>
    </dsp:sp>
    <dsp:sp modelId="{9E52F882-0DD0-46C9-9601-B40BFEC72BF6}">
      <dsp:nvSpPr>
        <dsp:cNvPr id="0" name=""/>
        <dsp:cNvSpPr/>
      </dsp:nvSpPr>
      <dsp:spPr>
        <a:xfrm>
          <a:off x="2948781" y="901402"/>
          <a:ext cx="2103437" cy="105171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Ras Malayan Mongoloid</a:t>
          </a:r>
          <a:endParaRPr lang="id-ID" sz="2000" b="0" kern="1200" dirty="0">
            <a:latin typeface="Abadi MT"/>
          </a:endParaRPr>
        </a:p>
      </dsp:txBody>
      <dsp:txXfrm>
        <a:off x="2979585" y="932206"/>
        <a:ext cx="2041829" cy="990110"/>
      </dsp:txXfrm>
    </dsp:sp>
    <dsp:sp modelId="{0604E756-39C3-4BCC-BE7A-F2E27C7E2A0E}">
      <dsp:nvSpPr>
        <dsp:cNvPr id="0" name=""/>
        <dsp:cNvSpPr/>
      </dsp:nvSpPr>
      <dsp:spPr>
        <a:xfrm>
          <a:off x="5052218" y="1403970"/>
          <a:ext cx="841374" cy="46582"/>
        </a:xfrm>
        <a:custGeom>
          <a:avLst/>
          <a:gdLst/>
          <a:ahLst/>
          <a:cxnLst/>
          <a:rect l="0" t="0" r="0" b="0"/>
          <a:pathLst>
            <a:path>
              <a:moveTo>
                <a:pt x="0" y="23291"/>
              </a:moveTo>
              <a:lnTo>
                <a:pt x="841374" y="2329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>
            <a:latin typeface="Abadi MT"/>
          </a:endParaRPr>
        </a:p>
      </dsp:txBody>
      <dsp:txXfrm>
        <a:off x="5451871" y="1406227"/>
        <a:ext cx="42068" cy="42068"/>
      </dsp:txXfrm>
    </dsp:sp>
    <dsp:sp modelId="{D19CF240-3D90-4A74-BA1B-F69E38A0BAA9}">
      <dsp:nvSpPr>
        <dsp:cNvPr id="0" name=""/>
        <dsp:cNvSpPr/>
      </dsp:nvSpPr>
      <dsp:spPr>
        <a:xfrm>
          <a:off x="5893593" y="901402"/>
          <a:ext cx="2103437" cy="105171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Ras Asiatik Mongoloid</a:t>
          </a:r>
          <a:endParaRPr lang="id-ID" sz="2000" b="0" kern="1200" dirty="0">
            <a:latin typeface="Abadi MT"/>
          </a:endParaRPr>
        </a:p>
      </dsp:txBody>
      <dsp:txXfrm>
        <a:off x="5924397" y="932206"/>
        <a:ext cx="2041829" cy="990110"/>
      </dsp:txXfrm>
    </dsp:sp>
    <dsp:sp modelId="{9EF91F28-D836-4999-8567-6E4A92250DAA}">
      <dsp:nvSpPr>
        <dsp:cNvPr id="0" name=""/>
        <dsp:cNvSpPr/>
      </dsp:nvSpPr>
      <dsp:spPr>
        <a:xfrm rot="2142401">
          <a:off x="2010015" y="2311078"/>
          <a:ext cx="1036156" cy="46582"/>
        </a:xfrm>
        <a:custGeom>
          <a:avLst/>
          <a:gdLst/>
          <a:ahLst/>
          <a:cxnLst/>
          <a:rect l="0" t="0" r="0" b="0"/>
          <a:pathLst>
            <a:path>
              <a:moveTo>
                <a:pt x="0" y="23291"/>
              </a:moveTo>
              <a:lnTo>
                <a:pt x="1036156" y="2329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>
            <a:latin typeface="Abadi MT"/>
          </a:endParaRPr>
        </a:p>
      </dsp:txBody>
      <dsp:txXfrm>
        <a:off x="2502189" y="2308465"/>
        <a:ext cx="51807" cy="51807"/>
      </dsp:txXfrm>
    </dsp:sp>
    <dsp:sp modelId="{040AC889-D234-4657-9B8D-2ED164CB5AFA}">
      <dsp:nvSpPr>
        <dsp:cNvPr id="0" name=""/>
        <dsp:cNvSpPr/>
      </dsp:nvSpPr>
      <dsp:spPr>
        <a:xfrm>
          <a:off x="2948781" y="2110878"/>
          <a:ext cx="2103437" cy="105171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Ras Melanesoid</a:t>
          </a:r>
          <a:endParaRPr lang="id-ID" sz="2000" b="0" kern="1200" dirty="0">
            <a:latin typeface="Abadi MT"/>
          </a:endParaRPr>
        </a:p>
      </dsp:txBody>
      <dsp:txXfrm>
        <a:off x="2979585" y="2141682"/>
        <a:ext cx="2041829" cy="990110"/>
      </dsp:txXfrm>
    </dsp:sp>
    <dsp:sp modelId="{4F442F67-DAEC-43C0-BC21-AD1F1C61232C}">
      <dsp:nvSpPr>
        <dsp:cNvPr id="0" name=""/>
        <dsp:cNvSpPr/>
      </dsp:nvSpPr>
      <dsp:spPr>
        <a:xfrm>
          <a:off x="5052218" y="2613447"/>
          <a:ext cx="841374" cy="46582"/>
        </a:xfrm>
        <a:custGeom>
          <a:avLst/>
          <a:gdLst/>
          <a:ahLst/>
          <a:cxnLst/>
          <a:rect l="0" t="0" r="0" b="0"/>
          <a:pathLst>
            <a:path>
              <a:moveTo>
                <a:pt x="0" y="23291"/>
              </a:moveTo>
              <a:lnTo>
                <a:pt x="841374" y="2329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>
            <a:latin typeface="Abadi MT"/>
          </a:endParaRPr>
        </a:p>
      </dsp:txBody>
      <dsp:txXfrm>
        <a:off x="5451871" y="2615703"/>
        <a:ext cx="42068" cy="42068"/>
      </dsp:txXfrm>
    </dsp:sp>
    <dsp:sp modelId="{7B7450A4-6017-4472-955D-6BFD0DD9E0BF}">
      <dsp:nvSpPr>
        <dsp:cNvPr id="0" name=""/>
        <dsp:cNvSpPr/>
      </dsp:nvSpPr>
      <dsp:spPr>
        <a:xfrm>
          <a:off x="5893593" y="2110878"/>
          <a:ext cx="2103437" cy="105171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0" i="0" kern="1200" dirty="0" smtClean="0">
              <a:latin typeface="Abadi MT"/>
            </a:rPr>
            <a:t>Ras Kaukasoid </a:t>
          </a:r>
          <a:endParaRPr lang="id-ID" sz="2000" b="0" kern="1200" dirty="0">
            <a:latin typeface="Abadi MT"/>
          </a:endParaRPr>
        </a:p>
      </dsp:txBody>
      <dsp:txXfrm>
        <a:off x="5924397" y="2141682"/>
        <a:ext cx="2041829" cy="9901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9DED9-F9B4-4350-A7DA-6D0E5D70CBC5}">
      <dsp:nvSpPr>
        <dsp:cNvPr id="0" name=""/>
        <dsp:cNvSpPr/>
      </dsp:nvSpPr>
      <dsp:spPr>
        <a:xfrm>
          <a:off x="-4364438" y="-669457"/>
          <a:ext cx="5199715" cy="5199715"/>
        </a:xfrm>
        <a:prstGeom prst="blockArc">
          <a:avLst>
            <a:gd name="adj1" fmla="val 18900000"/>
            <a:gd name="adj2" fmla="val 2700000"/>
            <a:gd name="adj3" fmla="val 41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787543-6F72-499C-AC7F-B351C9013A19}">
      <dsp:nvSpPr>
        <dsp:cNvPr id="0" name=""/>
        <dsp:cNvSpPr/>
      </dsp:nvSpPr>
      <dsp:spPr>
        <a:xfrm>
          <a:off x="437572" y="296818"/>
          <a:ext cx="8425850" cy="5939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44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0" i="0" kern="1200" dirty="0" smtClean="0">
              <a:latin typeface="Abadi MT"/>
            </a:rPr>
            <a:t>Meyakini bahwa norma dan kebiasaan adalah baik bagi para penganutnya</a:t>
          </a:r>
          <a:endParaRPr lang="id-ID" sz="1800" kern="1200" dirty="0">
            <a:latin typeface="Abadi MT"/>
          </a:endParaRPr>
        </a:p>
      </dsp:txBody>
      <dsp:txXfrm>
        <a:off x="437572" y="296818"/>
        <a:ext cx="8425850" cy="593945"/>
      </dsp:txXfrm>
    </dsp:sp>
    <dsp:sp modelId="{C37215D2-AEBA-47F5-9853-9DAB6C934FF5}">
      <dsp:nvSpPr>
        <dsp:cNvPr id="0" name=""/>
        <dsp:cNvSpPr/>
      </dsp:nvSpPr>
      <dsp:spPr>
        <a:xfrm>
          <a:off x="66356" y="222575"/>
          <a:ext cx="742431" cy="7424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65EE09-DBD4-4D0D-970F-6EC2C921F006}">
      <dsp:nvSpPr>
        <dsp:cNvPr id="0" name=""/>
        <dsp:cNvSpPr/>
      </dsp:nvSpPr>
      <dsp:spPr>
        <a:xfrm>
          <a:off x="778094" y="1187890"/>
          <a:ext cx="8085328" cy="59394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44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0" i="0" kern="1200" dirty="0" smtClean="0">
              <a:latin typeface="Abadi MT"/>
            </a:rPr>
            <a:t>Tidak memaksakan norma atau kebiasaan kepada suatu masyarakat</a:t>
          </a:r>
          <a:endParaRPr lang="id-ID" sz="1800" kern="1200" dirty="0">
            <a:latin typeface="Abadi MT"/>
          </a:endParaRPr>
        </a:p>
      </dsp:txBody>
      <dsp:txXfrm>
        <a:off x="778094" y="1187890"/>
        <a:ext cx="8085328" cy="593945"/>
      </dsp:txXfrm>
    </dsp:sp>
    <dsp:sp modelId="{BFDB4E3B-11F0-44A9-84D7-EA516DBDFDEF}">
      <dsp:nvSpPr>
        <dsp:cNvPr id="0" name=""/>
        <dsp:cNvSpPr/>
      </dsp:nvSpPr>
      <dsp:spPr>
        <a:xfrm>
          <a:off x="406878" y="1113647"/>
          <a:ext cx="742431" cy="7424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29A152-A4C6-4AA4-A4C5-BD11519B5721}">
      <dsp:nvSpPr>
        <dsp:cNvPr id="0" name=""/>
        <dsp:cNvSpPr/>
      </dsp:nvSpPr>
      <dsp:spPr>
        <a:xfrm>
          <a:off x="778094" y="2078963"/>
          <a:ext cx="8085328" cy="59394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44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0" i="0" kern="1200" dirty="0" smtClean="0">
              <a:latin typeface="Abadi MT"/>
            </a:rPr>
            <a:t>Menghormati dan menghargai perbedaan norma dan kebiasaan yang berlaku di daerah lain</a:t>
          </a:r>
          <a:endParaRPr lang="id-ID" sz="1800" kern="1200" dirty="0">
            <a:latin typeface="Abadi MT"/>
          </a:endParaRPr>
        </a:p>
      </dsp:txBody>
      <dsp:txXfrm>
        <a:off x="778094" y="2078963"/>
        <a:ext cx="8085328" cy="593945"/>
      </dsp:txXfrm>
    </dsp:sp>
    <dsp:sp modelId="{D815CCB3-0D8A-4B16-A2A0-A2963D2EEF6E}">
      <dsp:nvSpPr>
        <dsp:cNvPr id="0" name=""/>
        <dsp:cNvSpPr/>
      </dsp:nvSpPr>
      <dsp:spPr>
        <a:xfrm>
          <a:off x="406878" y="2004720"/>
          <a:ext cx="742431" cy="7424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D1A1BF-9E7F-4A87-BBC4-146E3BF77EB0}">
      <dsp:nvSpPr>
        <dsp:cNvPr id="0" name=""/>
        <dsp:cNvSpPr/>
      </dsp:nvSpPr>
      <dsp:spPr>
        <a:xfrm>
          <a:off x="437572" y="2970036"/>
          <a:ext cx="8425850" cy="59394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44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0" i="0" kern="1200" dirty="0" smtClean="0">
              <a:latin typeface="Abadi MT"/>
            </a:rPr>
            <a:t>Tidak memandang rendah kepada norma dan kebiasaan yang berbeda dengan dirinya</a:t>
          </a:r>
          <a:endParaRPr lang="id-ID" sz="1800" kern="1200" dirty="0">
            <a:latin typeface="Abadi MT"/>
          </a:endParaRPr>
        </a:p>
      </dsp:txBody>
      <dsp:txXfrm>
        <a:off x="437572" y="2970036"/>
        <a:ext cx="8425850" cy="593945"/>
      </dsp:txXfrm>
    </dsp:sp>
    <dsp:sp modelId="{B5E12096-86B0-4F4D-85D6-FAEA9E7A7FCB}">
      <dsp:nvSpPr>
        <dsp:cNvPr id="0" name=""/>
        <dsp:cNvSpPr/>
      </dsp:nvSpPr>
      <dsp:spPr>
        <a:xfrm>
          <a:off x="66356" y="2895793"/>
          <a:ext cx="742431" cy="7424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9DED9-F9B4-4350-A7DA-6D0E5D70CBC5}">
      <dsp:nvSpPr>
        <dsp:cNvPr id="0" name=""/>
        <dsp:cNvSpPr/>
      </dsp:nvSpPr>
      <dsp:spPr>
        <a:xfrm>
          <a:off x="-3937131" y="-604495"/>
          <a:ext cx="4692105" cy="4692105"/>
        </a:xfrm>
        <a:prstGeom prst="blockArc">
          <a:avLst>
            <a:gd name="adj1" fmla="val 18900000"/>
            <a:gd name="adj2" fmla="val 2700000"/>
            <a:gd name="adj3" fmla="val 460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787543-6F72-499C-AC7F-B351C9013A19}">
      <dsp:nvSpPr>
        <dsp:cNvPr id="0" name=""/>
        <dsp:cNvSpPr/>
      </dsp:nvSpPr>
      <dsp:spPr>
        <a:xfrm>
          <a:off x="395646" y="267781"/>
          <a:ext cx="8397541" cy="5358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32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b="0" i="0" kern="1200" dirty="0" smtClean="0">
              <a:latin typeface="Abadi MT"/>
            </a:rPr>
            <a:t>Mau bekerja sama dengan orang suku dan ras lain</a:t>
          </a:r>
          <a:endParaRPr lang="id-ID" sz="1600" kern="1200" dirty="0">
            <a:latin typeface="Abadi MT"/>
          </a:endParaRPr>
        </a:p>
      </dsp:txBody>
      <dsp:txXfrm>
        <a:off x="395646" y="267781"/>
        <a:ext cx="8397541" cy="535842"/>
      </dsp:txXfrm>
    </dsp:sp>
    <dsp:sp modelId="{C37215D2-AEBA-47F5-9853-9DAB6C934FF5}">
      <dsp:nvSpPr>
        <dsp:cNvPr id="0" name=""/>
        <dsp:cNvSpPr/>
      </dsp:nvSpPr>
      <dsp:spPr>
        <a:xfrm>
          <a:off x="60745" y="200801"/>
          <a:ext cx="669802" cy="6698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65EE09-DBD4-4D0D-970F-6EC2C921F006}">
      <dsp:nvSpPr>
        <dsp:cNvPr id="0" name=""/>
        <dsp:cNvSpPr/>
      </dsp:nvSpPr>
      <dsp:spPr>
        <a:xfrm>
          <a:off x="702857" y="1071684"/>
          <a:ext cx="8090330" cy="5358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32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b="0" i="0" kern="1200" dirty="0" smtClean="0">
              <a:latin typeface="Abadi MT"/>
            </a:rPr>
            <a:t>Mengakui persamaan derajat suku dan ras yang berbeda</a:t>
          </a:r>
          <a:r>
            <a:rPr lang="id-ID" sz="1600" b="0" i="0" kern="1200" dirty="0" smtClean="0">
              <a:latin typeface="Abadi MT"/>
            </a:rPr>
            <a:t> </a:t>
          </a:r>
          <a:r>
            <a:rPr lang="sv-SE" sz="1600" b="0" i="0" kern="1200" dirty="0" smtClean="0">
              <a:latin typeface="Abadi MT"/>
            </a:rPr>
            <a:t>dengan kita</a:t>
          </a:r>
          <a:endParaRPr lang="id-ID" sz="1600" kern="1200" dirty="0">
            <a:latin typeface="Abadi MT"/>
          </a:endParaRPr>
        </a:p>
      </dsp:txBody>
      <dsp:txXfrm>
        <a:off x="702857" y="1071684"/>
        <a:ext cx="8090330" cy="535842"/>
      </dsp:txXfrm>
    </dsp:sp>
    <dsp:sp modelId="{BFDB4E3B-11F0-44A9-84D7-EA516DBDFDEF}">
      <dsp:nvSpPr>
        <dsp:cNvPr id="0" name=""/>
        <dsp:cNvSpPr/>
      </dsp:nvSpPr>
      <dsp:spPr>
        <a:xfrm>
          <a:off x="367956" y="1004704"/>
          <a:ext cx="669802" cy="6698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29A152-A4C6-4AA4-A4C5-BD11519B5721}">
      <dsp:nvSpPr>
        <dsp:cNvPr id="0" name=""/>
        <dsp:cNvSpPr/>
      </dsp:nvSpPr>
      <dsp:spPr>
        <a:xfrm>
          <a:off x="702857" y="1875587"/>
          <a:ext cx="8090330" cy="5358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32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b="0" i="0" kern="1200" dirty="0" smtClean="0">
              <a:latin typeface="Abadi MT"/>
            </a:rPr>
            <a:t>Menjunjung semangat nilai-nilai persaudaraan dan</a:t>
          </a:r>
          <a:r>
            <a:rPr lang="id-ID" sz="1600" b="0" i="0" kern="1200" dirty="0" smtClean="0">
              <a:latin typeface="Abadi MT"/>
            </a:rPr>
            <a:t> </a:t>
          </a:r>
          <a:r>
            <a:rPr lang="fi-FI" sz="1600" b="0" i="0" kern="1200" dirty="0" smtClean="0">
              <a:latin typeface="Abadi MT"/>
            </a:rPr>
            <a:t>kemanusiaan</a:t>
          </a:r>
          <a:endParaRPr lang="id-ID" sz="1600" kern="1200" dirty="0">
            <a:latin typeface="Abadi MT"/>
          </a:endParaRPr>
        </a:p>
      </dsp:txBody>
      <dsp:txXfrm>
        <a:off x="702857" y="1875587"/>
        <a:ext cx="8090330" cy="535842"/>
      </dsp:txXfrm>
    </dsp:sp>
    <dsp:sp modelId="{D815CCB3-0D8A-4B16-A2A0-A2963D2EEF6E}">
      <dsp:nvSpPr>
        <dsp:cNvPr id="0" name=""/>
        <dsp:cNvSpPr/>
      </dsp:nvSpPr>
      <dsp:spPr>
        <a:xfrm>
          <a:off x="367956" y="1808606"/>
          <a:ext cx="669802" cy="6698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D1A1BF-9E7F-4A87-BBC4-146E3BF77EB0}">
      <dsp:nvSpPr>
        <dsp:cNvPr id="0" name=""/>
        <dsp:cNvSpPr/>
      </dsp:nvSpPr>
      <dsp:spPr>
        <a:xfrm>
          <a:off x="395646" y="2679489"/>
          <a:ext cx="8397541" cy="53584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32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b="0" i="0" kern="1200" dirty="0" smtClean="0">
              <a:latin typeface="Abadi MT"/>
            </a:rPr>
            <a:t>Melaksanakan hak dan kewajiban yang sama dengan orang dari suku dan ras yang lain</a:t>
          </a:r>
          <a:endParaRPr lang="id-ID" sz="1600" kern="1200" dirty="0">
            <a:latin typeface="Abadi MT"/>
          </a:endParaRPr>
        </a:p>
      </dsp:txBody>
      <dsp:txXfrm>
        <a:off x="395646" y="2679489"/>
        <a:ext cx="8397541" cy="535842"/>
      </dsp:txXfrm>
    </dsp:sp>
    <dsp:sp modelId="{B5E12096-86B0-4F4D-85D6-FAEA9E7A7FCB}">
      <dsp:nvSpPr>
        <dsp:cNvPr id="0" name=""/>
        <dsp:cNvSpPr/>
      </dsp:nvSpPr>
      <dsp:spPr>
        <a:xfrm>
          <a:off x="60745" y="2612509"/>
          <a:ext cx="669802" cy="6698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42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4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3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074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80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24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5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35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76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6.jp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microsoft.com/office/2007/relationships/hdphoto" Target="../media/hdphoto1.wdp"/><Relationship Id="rId9" Type="http://schemas.microsoft.com/office/2007/relationships/diagramDrawing" Target="../diagrams/drawin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microsoft.com/office/2007/relationships/hdphoto" Target="../media/hdphoto1.wdp"/><Relationship Id="rId9" Type="http://schemas.microsoft.com/office/2007/relationships/diagramDrawing" Target="../diagrams/drawing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7" Type="http://schemas.openxmlformats.org/officeDocument/2006/relationships/image" Target="../media/image37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10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6" Type="http://schemas.microsoft.com/office/2007/relationships/hdphoto" Target="../media/hdphoto1.wdp"/><Relationship Id="rId25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4" Type="http://schemas.openxmlformats.org/officeDocument/2006/relationships/image" Target="../media/image3.png"/><Relationship Id="rId23" Type="http://schemas.openxmlformats.org/officeDocument/2006/relationships/image" Target="NUL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6" Type="http://schemas.microsoft.com/office/2007/relationships/hdphoto" Target="../media/hdphoto1.wdp"/><Relationship Id="rId3" Type="http://schemas.openxmlformats.org/officeDocument/2006/relationships/image" Target="../media/image6.png"/><Relationship Id="rId25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24" Type="http://schemas.openxmlformats.org/officeDocument/2006/relationships/image" Target="../media/image3.png"/><Relationship Id="rId23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3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microsoft.com/office/2007/relationships/diagramDrawing" Target="../diagrams/drawing1.xml"/><Relationship Id="rId5" Type="http://schemas.microsoft.com/office/2007/relationships/hdphoto" Target="../media/hdphoto1.wdp"/><Relationship Id="rId10" Type="http://schemas.openxmlformats.org/officeDocument/2006/relationships/diagramColors" Target="../diagrams/colors1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37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10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2.xml"/><Relationship Id="rId5" Type="http://schemas.openxmlformats.org/officeDocument/2006/relationships/image" Target="../media/image3.png"/><Relationship Id="rId10" Type="http://schemas.openxmlformats.org/officeDocument/2006/relationships/diagramQuickStyle" Target="../diagrams/quickStyle2.xml"/><Relationship Id="rId4" Type="http://schemas.openxmlformats.org/officeDocument/2006/relationships/image" Target="NULL"/><Relationship Id="rId9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  <a:endParaRPr lang="id-ID" sz="4200" b="1" noProof="1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Cambria" pitchFamily="18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36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6000" b="1" noProof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  <a:endParaRPr lang="id-ID" sz="24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3" y="366730"/>
            <a:ext cx="2743200" cy="3957620"/>
          </a:xfrm>
          <a:prstGeom prst="rect">
            <a:avLst/>
          </a:prstGeom>
          <a:noFill/>
          <a:effectLst>
            <a:outerShdw dist="152400" dir="18900000" algn="bl" rotWithShape="0">
              <a:schemeClr val="tx1">
                <a:lumMod val="65000"/>
                <a:lumOff val="3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" y="0"/>
            <a:ext cx="9127098" cy="5143500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7" name="Folded Corner 16"/>
          <p:cNvSpPr/>
          <p:nvPr/>
        </p:nvSpPr>
        <p:spPr>
          <a:xfrm>
            <a:off x="-15913" y="971550"/>
            <a:ext cx="2759113" cy="3305235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Di dataran rendah </a:t>
            </a:r>
            <a:r>
              <a:rPr lang="id-ID" sz="2000" dirty="0" smtClean="0">
                <a:latin typeface="Abadi MT"/>
              </a:rPr>
              <a:t>seperti pulau </a:t>
            </a:r>
            <a:r>
              <a:rPr lang="id-ID" sz="2000" dirty="0">
                <a:latin typeface="Abadi MT"/>
              </a:rPr>
              <a:t>Jawa dan Bali, </a:t>
            </a:r>
            <a:r>
              <a:rPr lang="id-ID" sz="2000" dirty="0" smtClean="0">
                <a:latin typeface="Abadi MT"/>
              </a:rPr>
              <a:t>masyarakat banyak </a:t>
            </a:r>
            <a:r>
              <a:rPr lang="id-ID" sz="2000" dirty="0">
                <a:latin typeface="Abadi MT"/>
              </a:rPr>
              <a:t>bermata pencarian sebagai </a:t>
            </a:r>
            <a:r>
              <a:rPr lang="id-ID" sz="2000" dirty="0" smtClean="0">
                <a:latin typeface="Abadi MT"/>
              </a:rPr>
              <a:t>petani dengan hasil pertanian</a:t>
            </a:r>
            <a:r>
              <a:rPr lang="id-ID" sz="2000" dirty="0">
                <a:latin typeface="Abadi MT"/>
              </a:rPr>
              <a:t>, seperti padi, kacang, jagung, dan tanaman </a:t>
            </a:r>
            <a:r>
              <a:rPr lang="id-ID" sz="2000" dirty="0" smtClean="0">
                <a:latin typeface="Abadi MT"/>
              </a:rPr>
              <a:t>palawija.</a:t>
            </a:r>
            <a:endParaRPr lang="id-ID" sz="2000" dirty="0">
              <a:latin typeface="Abadi M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0748">
            <a:off x="3822005" y="830474"/>
            <a:ext cx="2841371" cy="1894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2599">
            <a:off x="5324738" y="2094958"/>
            <a:ext cx="3275526" cy="2188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 rot="16626353">
            <a:off x="2702639" y="1516153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>
                <a:solidFill>
                  <a:schemeClr val="bg1"/>
                </a:solidFill>
              </a:rPr>
              <a:t>Sumber: </a:t>
            </a:r>
            <a:r>
              <a:rPr lang="id-ID" sz="1400" i="1" noProof="1" smtClean="0">
                <a:solidFill>
                  <a:schemeClr val="bg1"/>
                </a:solidFill>
              </a:rPr>
              <a:t>pixabay.</a:t>
            </a:r>
            <a:r>
              <a:rPr lang="id-ID" sz="1400" i="1" noProof="1" smtClean="0">
                <a:solidFill>
                  <a:schemeClr val="bg1"/>
                </a:solidFill>
              </a:rPr>
              <a:t>com</a:t>
            </a:r>
            <a:endParaRPr lang="id-ID" sz="1400" i="1" noProof="1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5788926">
            <a:off x="4229100" y="3557313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>
                <a:solidFill>
                  <a:schemeClr val="bg1"/>
                </a:solidFill>
              </a:rPr>
              <a:t>Sumber: </a:t>
            </a:r>
            <a:r>
              <a:rPr lang="id-ID" sz="1400" i="1" noProof="1" smtClean="0">
                <a:solidFill>
                  <a:schemeClr val="bg1"/>
                </a:solidFill>
              </a:rPr>
              <a:t>pixabay.</a:t>
            </a:r>
            <a:r>
              <a:rPr lang="id-ID" sz="1400" i="1" noProof="1" smtClean="0">
                <a:solidFill>
                  <a:schemeClr val="bg1"/>
                </a:solidFill>
              </a:rPr>
              <a:t>com</a:t>
            </a:r>
            <a:endParaRPr lang="id-ID" sz="1400" i="1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298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34808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60287" y="609838"/>
            <a:ext cx="8245513" cy="1123712"/>
          </a:xfrm>
          <a:prstGeom prst="round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Untuk daerah Nusa Tenggara, </a:t>
            </a:r>
            <a:r>
              <a:rPr lang="id-ID" sz="2000" dirty="0" smtClean="0">
                <a:latin typeface="Abadi MT"/>
              </a:rPr>
              <a:t>selain kegiatan pertanian, masyarakat juga banyak </a:t>
            </a:r>
            <a:r>
              <a:rPr lang="id-ID" sz="2000" dirty="0">
                <a:latin typeface="Abadi MT"/>
              </a:rPr>
              <a:t>berprofesi sebagai peternak. Hal </a:t>
            </a:r>
            <a:r>
              <a:rPr lang="id-ID" sz="2000" dirty="0" smtClean="0">
                <a:latin typeface="Abadi MT"/>
              </a:rPr>
              <a:t>ini didukung </a:t>
            </a:r>
            <a:r>
              <a:rPr lang="id-ID" sz="2000" dirty="0">
                <a:latin typeface="Abadi MT"/>
              </a:rPr>
              <a:t>oleh iklim dan jenis tanaman yang kondusif </a:t>
            </a:r>
            <a:r>
              <a:rPr lang="id-ID" sz="2000" dirty="0" smtClean="0">
                <a:latin typeface="Abadi MT"/>
              </a:rPr>
              <a:t>untuk kegiatan peternakan.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2691811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5150843"/>
          </a:xfrm>
        </p:spPr>
      </p:pic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60287" y="609838"/>
            <a:ext cx="8093113" cy="1804749"/>
          </a:xfrm>
          <a:prstGeom prst="round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Di daerah Kalimantan yang banyak memiliki </a:t>
            </a:r>
            <a:r>
              <a:rPr lang="id-ID" sz="2000" dirty="0" smtClean="0">
                <a:latin typeface="Abadi MT"/>
              </a:rPr>
              <a:t>tanah gambut</a:t>
            </a:r>
            <a:r>
              <a:rPr lang="id-ID" sz="2000" dirty="0">
                <a:latin typeface="Abadi MT"/>
              </a:rPr>
              <a:t>, masyarakatnya menggantungkan hidupnya pada </a:t>
            </a:r>
            <a:r>
              <a:rPr lang="id-ID" sz="2000" dirty="0" smtClean="0">
                <a:latin typeface="Abadi MT"/>
              </a:rPr>
              <a:t>hasil hutan</a:t>
            </a:r>
            <a:r>
              <a:rPr lang="id-ID" sz="2000" dirty="0">
                <a:latin typeface="Abadi MT"/>
              </a:rPr>
              <a:t>, pertambangan, dan perkebunan. Sama halnya </a:t>
            </a:r>
            <a:r>
              <a:rPr lang="id-ID" sz="2000" dirty="0" smtClean="0">
                <a:latin typeface="Abadi MT"/>
              </a:rPr>
              <a:t>dengan masyarakat di Sulawesi</a:t>
            </a:r>
            <a:r>
              <a:rPr lang="id-ID" sz="2000" dirty="0">
                <a:latin typeface="Abadi MT"/>
              </a:rPr>
              <a:t>, mata pencarian penduduknya </a:t>
            </a:r>
            <a:r>
              <a:rPr lang="id-ID" sz="2000" dirty="0" smtClean="0">
                <a:latin typeface="Abadi MT"/>
              </a:rPr>
              <a:t>dari kegiatan </a:t>
            </a:r>
            <a:r>
              <a:rPr lang="id-ID" sz="2000" dirty="0">
                <a:latin typeface="Abadi MT"/>
              </a:rPr>
              <a:t>pertanian, perkebunan, perikanan, dan </a:t>
            </a:r>
            <a:r>
              <a:rPr lang="id-ID" sz="2000" dirty="0" smtClean="0">
                <a:latin typeface="Abadi MT"/>
              </a:rPr>
              <a:t>pertambangan.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1882756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</p:spPr>
      </p:pic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152400" y="3723569"/>
            <a:ext cx="7848600" cy="783193"/>
          </a:xfrm>
          <a:prstGeom prst="round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Masyarakat di daerah pesisir bermata </a:t>
            </a:r>
            <a:r>
              <a:rPr lang="id-ID" sz="2000" dirty="0" smtClean="0">
                <a:latin typeface="Abadi MT"/>
              </a:rPr>
              <a:t>pencarian dengan </a:t>
            </a:r>
            <a:r>
              <a:rPr lang="id-ID" sz="2000" dirty="0">
                <a:latin typeface="Abadi MT"/>
              </a:rPr>
              <a:t>memanen hasil laut, seperti ikan, cumi-cumi, </a:t>
            </a:r>
            <a:r>
              <a:rPr lang="id-ID" sz="2000" dirty="0" smtClean="0">
                <a:latin typeface="Abadi MT"/>
              </a:rPr>
              <a:t>udang, mutiara</a:t>
            </a:r>
            <a:r>
              <a:rPr lang="id-ID" sz="2000" dirty="0">
                <a:latin typeface="Abadi MT"/>
              </a:rPr>
              <a:t>, dan rumput </a:t>
            </a:r>
            <a:r>
              <a:rPr lang="id-ID" sz="2000" dirty="0" smtClean="0">
                <a:latin typeface="Abadi MT"/>
              </a:rPr>
              <a:t>laut.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38330221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010245382"/>
              </p:ext>
            </p:extLst>
          </p:nvPr>
        </p:nvGraphicFramePr>
        <p:xfrm>
          <a:off x="1055914" y="590550"/>
          <a:ext cx="7162800" cy="401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528140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" y="1234494"/>
            <a:ext cx="2515716" cy="3638550"/>
          </a:xfrm>
          <a:prstGeom prst="rect">
            <a:avLst/>
          </a:prstGeom>
        </p:spPr>
      </p:pic>
      <p:sp>
        <p:nvSpPr>
          <p:cNvPr id="12" name="Google Shape;384;p16"/>
          <p:cNvSpPr/>
          <p:nvPr/>
        </p:nvSpPr>
        <p:spPr>
          <a:xfrm flipH="1">
            <a:off x="2504826" y="1023909"/>
            <a:ext cx="6377917" cy="2954875"/>
          </a:xfrm>
          <a:prstGeom prst="horizontalScroll">
            <a:avLst>
              <a:gd name="adj" fmla="val 12500"/>
            </a:avLst>
          </a:prstGeom>
          <a:solidFill>
            <a:schemeClr val="accent6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Ras adalah sekumpulan manusia yang </a:t>
            </a:r>
            <a:r>
              <a:rPr lang="id-ID" sz="2000" dirty="0" smtClean="0">
                <a:latin typeface="Abadi MT"/>
              </a:rPr>
              <a:t>memiliki kesamaan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ciri </a:t>
            </a:r>
            <a:r>
              <a:rPr lang="id-ID" sz="2000" dirty="0">
                <a:latin typeface="Abadi MT"/>
              </a:rPr>
              <a:t>fisik bawaan. </a:t>
            </a:r>
            <a:r>
              <a:rPr lang="id-ID" sz="2000" dirty="0" smtClean="0">
                <a:latin typeface="Abadi MT"/>
              </a:rPr>
              <a:t>Masyarakat Indonesia </a:t>
            </a:r>
            <a:r>
              <a:rPr lang="id-ID" sz="2000" dirty="0">
                <a:latin typeface="Abadi MT"/>
              </a:rPr>
              <a:t>terdiri dari </a:t>
            </a:r>
            <a:r>
              <a:rPr lang="id-ID" sz="2000" dirty="0" smtClean="0">
                <a:latin typeface="Abadi MT"/>
              </a:rPr>
              <a:t>berbagai ras </a:t>
            </a:r>
            <a:r>
              <a:rPr lang="id-ID" sz="2000" dirty="0">
                <a:latin typeface="Abadi MT"/>
              </a:rPr>
              <a:t>yang membuat mereka memiliki perbedaan </a:t>
            </a:r>
            <a:r>
              <a:rPr lang="id-ID" sz="2000" dirty="0" smtClean="0">
                <a:latin typeface="Abadi MT"/>
              </a:rPr>
              <a:t>bentuk fisik</a:t>
            </a:r>
            <a:r>
              <a:rPr lang="id-ID" sz="2000" dirty="0">
                <a:latin typeface="Abadi MT"/>
              </a:rPr>
              <a:t>, seperti warna kulit, postur tubuh, dan jenis </a:t>
            </a:r>
            <a:r>
              <a:rPr lang="id-ID" sz="2000" dirty="0" smtClean="0">
                <a:latin typeface="Abadi MT"/>
              </a:rPr>
              <a:t>rambut. Keberagaman </a:t>
            </a:r>
            <a:r>
              <a:rPr lang="id-ID" sz="2000" dirty="0">
                <a:latin typeface="Abadi MT"/>
              </a:rPr>
              <a:t>ini disebabkan oleh banyaknya bangsa luar </a:t>
            </a:r>
            <a:r>
              <a:rPr lang="id-ID" sz="2000" dirty="0" smtClean="0">
                <a:latin typeface="Abadi MT"/>
              </a:rPr>
              <a:t>yang masuk </a:t>
            </a:r>
            <a:r>
              <a:rPr lang="id-ID" sz="2000" dirty="0">
                <a:latin typeface="Abadi MT"/>
              </a:rPr>
              <a:t>ke </a:t>
            </a:r>
            <a:r>
              <a:rPr lang="id-ID" sz="2000" dirty="0" smtClean="0">
                <a:latin typeface="Abadi MT"/>
              </a:rPr>
              <a:t>Indonesia</a:t>
            </a:r>
            <a:r>
              <a:rPr lang="id-ID" sz="2000" dirty="0" smtClean="0">
                <a:latin typeface="Abadi MT"/>
              </a:rPr>
              <a:t>. 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-1" y="590550"/>
            <a:ext cx="685801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 smtClean="0">
                <a:latin typeface="Abadi MT"/>
              </a:rPr>
              <a:t>Ras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2961760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026549378"/>
              </p:ext>
            </p:extLst>
          </p:nvPr>
        </p:nvGraphicFramePr>
        <p:xfrm>
          <a:off x="571500" y="535166"/>
          <a:ext cx="8001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360965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1419" y="1363998"/>
            <a:ext cx="2708921" cy="3743484"/>
          </a:xfrm>
          <a:prstGeom prst="rect">
            <a:avLst/>
          </a:prstGeom>
        </p:spPr>
      </p:pic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3" name="Google Shape;384;p16"/>
          <p:cNvSpPr/>
          <p:nvPr/>
        </p:nvSpPr>
        <p:spPr>
          <a:xfrm flipH="1">
            <a:off x="3048000" y="908832"/>
            <a:ext cx="5326589" cy="3372161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 smtClean="0">
                <a:latin typeface="Abadi MT"/>
              </a:rPr>
              <a:t>Keberagaman ditujukan </a:t>
            </a:r>
            <a:r>
              <a:rPr lang="id-ID" sz="2000" dirty="0">
                <a:latin typeface="Abadi MT"/>
              </a:rPr>
              <a:t>untuk mewujudkan persatuan dan kesatuan </a:t>
            </a:r>
            <a:r>
              <a:rPr lang="id-ID" sz="2000" dirty="0" smtClean="0">
                <a:latin typeface="Abadi MT"/>
              </a:rPr>
              <a:t>Negara Kesatuan </a:t>
            </a:r>
            <a:r>
              <a:rPr lang="id-ID" sz="2000" dirty="0">
                <a:latin typeface="Abadi MT"/>
              </a:rPr>
              <a:t>Republik Indonesia. Sikap toleransi dan </a:t>
            </a:r>
            <a:r>
              <a:rPr lang="id-ID" sz="2000" dirty="0" smtClean="0">
                <a:latin typeface="Abadi MT"/>
              </a:rPr>
              <a:t>menjunjung tinggi </a:t>
            </a:r>
            <a:r>
              <a:rPr lang="id-ID" sz="2000" dirty="0">
                <a:latin typeface="Abadi MT"/>
              </a:rPr>
              <a:t>keutuhan </a:t>
            </a:r>
            <a:r>
              <a:rPr lang="id-ID" sz="2000" dirty="0" smtClean="0">
                <a:latin typeface="Abadi MT"/>
              </a:rPr>
              <a:t>bangsa Indonesia </a:t>
            </a:r>
            <a:r>
              <a:rPr lang="id-ID" sz="2000" dirty="0">
                <a:latin typeface="Abadi MT"/>
              </a:rPr>
              <a:t>di atas kepentingan </a:t>
            </a:r>
            <a:r>
              <a:rPr lang="id-ID" sz="2000" dirty="0" smtClean="0">
                <a:latin typeface="Abadi MT"/>
              </a:rPr>
              <a:t>pribadi harus </a:t>
            </a:r>
            <a:r>
              <a:rPr lang="id-ID" sz="2000" dirty="0">
                <a:latin typeface="Abadi MT"/>
              </a:rPr>
              <a:t>diutamakan agar bangsa ini tidak terjerumus </a:t>
            </a:r>
            <a:r>
              <a:rPr lang="id-ID" sz="2000" dirty="0" smtClean="0">
                <a:latin typeface="Abadi MT"/>
              </a:rPr>
              <a:t>dalam konflik </a:t>
            </a:r>
            <a:r>
              <a:rPr lang="id-ID" sz="2000" dirty="0">
                <a:latin typeface="Abadi MT"/>
              </a:rPr>
              <a:t>yang menimbulkan </a:t>
            </a:r>
            <a:r>
              <a:rPr lang="id-ID" sz="2000" dirty="0" smtClean="0">
                <a:latin typeface="Abadi MT"/>
              </a:rPr>
              <a:t>perpecahan.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3777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3"/>
              </a:ext>
            </a:extLst>
          </a:blip>
          <a:srcRect/>
          <a:stretch>
            <a:fillRect/>
          </a:stretch>
        </p:blipFill>
        <p:spPr>
          <a:xfrm>
            <a:off x="76200" y="1262666"/>
            <a:ext cx="2808312" cy="3880834"/>
          </a:xfrm>
          <a:prstGeom prst="rect">
            <a:avLst/>
          </a:prstGeom>
        </p:spPr>
      </p:pic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3" name="Google Shape;384;p16"/>
          <p:cNvSpPr/>
          <p:nvPr/>
        </p:nvSpPr>
        <p:spPr>
          <a:xfrm flipH="1">
            <a:off x="3189312" y="1018802"/>
            <a:ext cx="5649888" cy="2799687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Toleransi </a:t>
            </a:r>
            <a:r>
              <a:rPr lang="id-ID" sz="2000" dirty="0" smtClean="0">
                <a:latin typeface="Abadi MT"/>
              </a:rPr>
              <a:t>sering dikaitkan </a:t>
            </a:r>
            <a:r>
              <a:rPr lang="id-ID" sz="2000" dirty="0">
                <a:latin typeface="Abadi MT"/>
              </a:rPr>
              <a:t>dengan menghormati dan menghargai </a:t>
            </a:r>
            <a:r>
              <a:rPr lang="id-ID" sz="2000" dirty="0" smtClean="0">
                <a:latin typeface="Abadi MT"/>
              </a:rPr>
              <a:t>perbedaan yang </a:t>
            </a:r>
            <a:r>
              <a:rPr lang="id-ID" sz="2000" dirty="0">
                <a:latin typeface="Abadi MT"/>
              </a:rPr>
              <a:t>ada. </a:t>
            </a:r>
            <a:r>
              <a:rPr lang="id-ID" sz="2000" dirty="0" smtClean="0">
                <a:latin typeface="Abadi MT"/>
              </a:rPr>
              <a:t>Toleransi adalah </a:t>
            </a:r>
            <a:r>
              <a:rPr lang="id-ID" sz="2000" dirty="0">
                <a:latin typeface="Abadi MT"/>
              </a:rPr>
              <a:t>sikap terbuka, menghormati, </a:t>
            </a:r>
            <a:r>
              <a:rPr lang="id-ID" sz="2000" dirty="0" smtClean="0">
                <a:latin typeface="Abadi MT"/>
              </a:rPr>
              <a:t>dan menghargai </a:t>
            </a:r>
            <a:r>
              <a:rPr lang="id-ID" sz="2000" dirty="0">
                <a:latin typeface="Abadi MT"/>
              </a:rPr>
              <a:t>perbedaan yang ada di </a:t>
            </a:r>
            <a:r>
              <a:rPr lang="id-ID" sz="2000" dirty="0" smtClean="0">
                <a:latin typeface="Abadi MT"/>
              </a:rPr>
              <a:t>antara sesama manusia.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0215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520366844"/>
              </p:ext>
            </p:extLst>
          </p:nvPr>
        </p:nvGraphicFramePr>
        <p:xfrm>
          <a:off x="0" y="920750"/>
          <a:ext cx="8915400" cy="386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589242"/>
            <a:ext cx="71628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>
                <a:solidFill>
                  <a:srgbClr val="242021"/>
                </a:solidFill>
                <a:latin typeface="Gilam-Book"/>
              </a:rPr>
              <a:t>Bentuk </a:t>
            </a:r>
            <a:r>
              <a:rPr lang="id-ID" dirty="0" smtClean="0">
                <a:solidFill>
                  <a:srgbClr val="242021"/>
                </a:solidFill>
                <a:latin typeface="Gilam-Book"/>
              </a:rPr>
              <a:t>perilaku toleransi dalam keberagaman </a:t>
            </a:r>
            <a:r>
              <a:rPr lang="id-ID" dirty="0">
                <a:solidFill>
                  <a:srgbClr val="242021"/>
                </a:solidFill>
                <a:latin typeface="Gilam-Book"/>
              </a:rPr>
              <a:t>norma dan </a:t>
            </a:r>
            <a:r>
              <a:rPr lang="id-ID" dirty="0" smtClean="0">
                <a:solidFill>
                  <a:srgbClr val="242021"/>
                </a:solidFill>
                <a:latin typeface="Gilam-Book"/>
              </a:rPr>
              <a:t>kebiasaan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201278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</a:t>
              </a:r>
              <a:r>
                <a:rPr lang="id-ID" sz="2000" b="1" dirty="0" smtClean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3</a:t>
              </a:r>
              <a:endParaRPr lang="en-US" sz="20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Calibri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66750"/>
            <a:ext cx="6760990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id-ID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BHINNEK</a:t>
            </a:r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A</a:t>
            </a:r>
            <a:r>
              <a:rPr lang="id-ID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TUNGG</a:t>
            </a:r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A</a:t>
            </a:r>
            <a:r>
              <a:rPr lang="id-ID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L IK</a:t>
            </a:r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A</a:t>
            </a:r>
            <a:endParaRPr lang="en-US" sz="2400" b="1" dirty="0">
              <a:solidFill>
                <a:srgbClr val="002060"/>
              </a:solidFill>
              <a:latin typeface="Candara" pitchFamily="34" charset="0"/>
              <a:cs typeface="Calibri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0" y="1413510"/>
            <a:ext cx="4542830" cy="2205380"/>
            <a:chOff x="0" y="1413510"/>
            <a:chExt cx="4542830" cy="2205380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1839839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8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 smtClean="0">
                  <a:latin typeface="Candara" panose="020E0502030303020204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sv-SE" sz="1400" dirty="0"/>
                <a:t>menjelaskan keberagaman dalam bingkai Bhinneka Tunggal Ika</a:t>
              </a:r>
              <a:r>
                <a:rPr lang="id-ID" sz="1400" dirty="0" smtClean="0">
                  <a:latin typeface="Candara" panose="020E0502030303020204" pitchFamily="34" charset="0"/>
                </a:rPr>
                <a:t>;</a:t>
              </a:r>
              <a:endParaRPr lang="id-ID" sz="1400" noProof="1" smtClean="0">
                <a:latin typeface="Candara" panose="020E0502030303020204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/>
                <a:t>menguraikan kerja sama dalam kehidupan bermasyarakat</a:t>
              </a:r>
              <a:r>
                <a:rPr lang="id-ID" sz="1400" dirty="0">
                  <a:latin typeface="Candara" panose="020E0502030303020204" pitchFamily="34" charset="0"/>
                </a:rPr>
                <a:t>; </a:t>
              </a:r>
              <a:r>
                <a:rPr lang="id-ID" sz="1400" dirty="0" smtClean="0">
                  <a:latin typeface="Candara" panose="020E0502030303020204" pitchFamily="34" charset="0"/>
                </a:rPr>
                <a:t>dan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/>
                <a:t>menguraikan gotong royong dalam kehidupan </a:t>
              </a:r>
              <a:r>
                <a:rPr lang="id-ID" sz="1400" dirty="0" smtClean="0"/>
                <a:t>bermasyarakat</a:t>
              </a:r>
              <a:r>
                <a:rPr lang="id-ID" sz="1400" dirty="0" smtClean="0">
                  <a:latin typeface="Candara" panose="020E0502030303020204" pitchFamily="34" charset="0"/>
                </a:rPr>
                <a:t>.</a:t>
              </a:r>
              <a:endParaRPr lang="id-ID" sz="1400" noProof="1" smtClean="0">
                <a:latin typeface="Candara" panose="020E0502030303020204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69332"/>
            </a:xfrm>
            <a:prstGeom prst="rect">
              <a:avLst/>
            </a:prstGeom>
            <a:solidFill>
              <a:srgbClr val="2C987E">
                <a:alpha val="8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 smtClean="0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846" y="1298278"/>
            <a:ext cx="4124325" cy="27495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228114" y="3994348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pixabay.</a:t>
            </a:r>
            <a:r>
              <a:rPr lang="id-ID" sz="1400" i="1" noProof="1" smtClean="0"/>
              <a:t>com</a:t>
            </a:r>
            <a:endParaRPr lang="id-ID" sz="1400" i="1" noProof="1"/>
          </a:p>
        </p:txBody>
      </p:sp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0" y="589242"/>
            <a:ext cx="7162800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Perilaku yang </a:t>
            </a:r>
            <a:r>
              <a:rPr lang="id-ID" sz="2000" dirty="0" smtClean="0">
                <a:latin typeface="Abadi MT"/>
              </a:rPr>
              <a:t>sesuai dengan </a:t>
            </a:r>
            <a:r>
              <a:rPr lang="id-ID" sz="2000" dirty="0">
                <a:latin typeface="Abadi MT"/>
              </a:rPr>
              <a:t>toleransi keberagaman </a:t>
            </a:r>
            <a:r>
              <a:rPr lang="id-ID" sz="2000" dirty="0" smtClean="0">
                <a:latin typeface="Abadi MT"/>
              </a:rPr>
              <a:t>agama</a:t>
            </a:r>
            <a:endParaRPr lang="id-ID" sz="2000" dirty="0">
              <a:latin typeface="Abadi MT"/>
            </a:endParaRPr>
          </a:p>
        </p:txBody>
      </p:sp>
      <p:sp>
        <p:nvSpPr>
          <p:cNvPr id="14" name="Google Shape;320;p13"/>
          <p:cNvSpPr/>
          <p:nvPr/>
        </p:nvSpPr>
        <p:spPr>
          <a:xfrm>
            <a:off x="762000" y="1079668"/>
            <a:ext cx="7696200" cy="555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Mengamalkan ajaran </a:t>
            </a:r>
            <a:r>
              <a:rPr lang="id-ID" sz="2000" dirty="0" smtClean="0">
                <a:latin typeface="Abadi MT"/>
              </a:rPr>
              <a:t>agama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" name="Google Shape;321;p13"/>
          <p:cNvSpPr/>
          <p:nvPr/>
        </p:nvSpPr>
        <p:spPr>
          <a:xfrm rot="5400000">
            <a:off x="213773" y="942915"/>
            <a:ext cx="586509" cy="771206"/>
          </a:xfrm>
          <a:prstGeom prst="chevron">
            <a:avLst>
              <a:gd name="adj" fmla="val 50000"/>
            </a:avLst>
          </a:prstGeom>
          <a:solidFill>
            <a:srgbClr val="C00000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320;p13"/>
          <p:cNvSpPr/>
          <p:nvPr/>
        </p:nvSpPr>
        <p:spPr>
          <a:xfrm>
            <a:off x="762000" y="1818762"/>
            <a:ext cx="7696200" cy="555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Menghormati agama dan kepercayaan orang </a:t>
            </a:r>
            <a:r>
              <a:rPr lang="id-ID" sz="2000" dirty="0" smtClean="0">
                <a:latin typeface="Abadi MT"/>
              </a:rPr>
              <a:t>lain</a:t>
            </a:r>
            <a:r>
              <a:rPr lang="id-ID" sz="2000" dirty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" name="Google Shape;321;p13"/>
          <p:cNvSpPr/>
          <p:nvPr/>
        </p:nvSpPr>
        <p:spPr>
          <a:xfrm rot="5400000">
            <a:off x="213773" y="1682009"/>
            <a:ext cx="586509" cy="771206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320;p13"/>
          <p:cNvSpPr/>
          <p:nvPr/>
        </p:nvSpPr>
        <p:spPr>
          <a:xfrm>
            <a:off x="762000" y="2638514"/>
            <a:ext cx="7696200" cy="7813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Tidak memaksakan keyakinan agama kita kepada </a:t>
            </a:r>
            <a:r>
              <a:rPr lang="id-ID" sz="2000" dirty="0" smtClean="0">
                <a:latin typeface="Abadi MT"/>
              </a:rPr>
              <a:t>orang yang </a:t>
            </a:r>
            <a:r>
              <a:rPr lang="id-ID" sz="2000" dirty="0">
                <a:latin typeface="Abadi MT"/>
              </a:rPr>
              <a:t>berbeda </a:t>
            </a:r>
            <a:r>
              <a:rPr lang="id-ID" sz="2000" dirty="0" smtClean="0">
                <a:latin typeface="Abadi MT"/>
              </a:rPr>
              <a:t>agama.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" name="Google Shape;321;p13"/>
          <p:cNvSpPr/>
          <p:nvPr/>
        </p:nvSpPr>
        <p:spPr>
          <a:xfrm rot="5400000">
            <a:off x="213773" y="2501761"/>
            <a:ext cx="586509" cy="771206"/>
          </a:xfrm>
          <a:prstGeom prst="chevron">
            <a:avLst>
              <a:gd name="adj" fmla="val 50000"/>
            </a:avLst>
          </a:prstGeom>
          <a:solidFill>
            <a:schemeClr val="accent3"/>
          </a:solidFill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320;p13"/>
          <p:cNvSpPr/>
          <p:nvPr/>
        </p:nvSpPr>
        <p:spPr>
          <a:xfrm>
            <a:off x="762000" y="3682954"/>
            <a:ext cx="7696200" cy="71759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Bersikap toleran terhadap ritual kegiatan </a:t>
            </a:r>
            <a:r>
              <a:rPr lang="id-ID" sz="2000" dirty="0" smtClean="0">
                <a:latin typeface="Abadi MT"/>
              </a:rPr>
              <a:t>keagamaan pemeluk </a:t>
            </a:r>
            <a:r>
              <a:rPr lang="id-ID" sz="2000" dirty="0">
                <a:latin typeface="Abadi MT"/>
              </a:rPr>
              <a:t>agama </a:t>
            </a:r>
            <a:r>
              <a:rPr lang="id-ID" sz="2000" dirty="0" smtClean="0">
                <a:latin typeface="Abadi MT"/>
              </a:rPr>
              <a:t>lain.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" name="Google Shape;321;p13"/>
          <p:cNvSpPr/>
          <p:nvPr/>
        </p:nvSpPr>
        <p:spPr>
          <a:xfrm rot="5400000">
            <a:off x="103487" y="3656490"/>
            <a:ext cx="757096" cy="721220"/>
          </a:xfrm>
          <a:prstGeom prst="chevron">
            <a:avLst>
              <a:gd name="adj" fmla="val 50000"/>
            </a:avLst>
          </a:prstGeom>
          <a:solidFill>
            <a:schemeClr val="accent4"/>
          </a:solidFill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70554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376459006"/>
              </p:ext>
            </p:extLst>
          </p:nvPr>
        </p:nvGraphicFramePr>
        <p:xfrm>
          <a:off x="76200" y="1222236"/>
          <a:ext cx="8839200" cy="3483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-1" y="590550"/>
            <a:ext cx="7696202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solidFill>
                  <a:srgbClr val="242021"/>
                </a:solidFill>
                <a:latin typeface="Abadi MT"/>
              </a:rPr>
              <a:t>Upaya-upaya yang dapat dilakukan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untuk mengembangkan sikap 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>toleran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terhadap keberagaman 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>suku dan ras di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Indonesia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95195553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20;p13"/>
          <p:cNvSpPr/>
          <p:nvPr/>
        </p:nvSpPr>
        <p:spPr>
          <a:xfrm>
            <a:off x="838200" y="3768440"/>
            <a:ext cx="7696200" cy="7845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Memahami kepentingan golongan lain dan </a:t>
            </a:r>
            <a:r>
              <a:rPr lang="id-ID" sz="2000" dirty="0" smtClean="0">
                <a:latin typeface="Abadi MT"/>
              </a:rPr>
              <a:t>tidak mementingkan </a:t>
            </a:r>
            <a:r>
              <a:rPr lang="id-ID" sz="2000" dirty="0">
                <a:latin typeface="Abadi MT"/>
              </a:rPr>
              <a:t>ego golongan </a:t>
            </a:r>
            <a:r>
              <a:rPr lang="id-ID" sz="2000" dirty="0" smtClean="0">
                <a:latin typeface="Abadi MT"/>
              </a:rPr>
              <a:t>sendiri.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570545"/>
            <a:ext cx="861060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solidFill>
                  <a:srgbClr val="242021"/>
                </a:solidFill>
                <a:latin typeface="Abadi MT"/>
              </a:rPr>
              <a:t>Upaya-upaya yang dapat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dilakukan untuk mengembangkan </a:t>
            </a:r>
            <a:r>
              <a:rPr lang="id-ID" sz="2000" dirty="0">
                <a:solidFill>
                  <a:srgbClr val="242021"/>
                </a:solidFill>
                <a:latin typeface="Abadi MT"/>
              </a:rPr>
              <a:t>sikap toleransi 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terhadap keberagaman antargolongan</a:t>
            </a:r>
            <a:endParaRPr lang="id-ID" sz="2000" dirty="0">
              <a:latin typeface="Abadi MT"/>
            </a:endParaRPr>
          </a:p>
        </p:txBody>
      </p:sp>
      <p:sp>
        <p:nvSpPr>
          <p:cNvPr id="11" name="Google Shape;320;p13"/>
          <p:cNvSpPr/>
          <p:nvPr/>
        </p:nvSpPr>
        <p:spPr>
          <a:xfrm>
            <a:off x="838200" y="1430758"/>
            <a:ext cx="7696200" cy="555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Menghargai golongan-golongan </a:t>
            </a:r>
            <a:r>
              <a:rPr lang="id-ID" sz="2000" dirty="0" smtClean="0">
                <a:latin typeface="Abadi MT"/>
              </a:rPr>
              <a:t>lain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" name="Google Shape;321;p13"/>
          <p:cNvSpPr/>
          <p:nvPr/>
        </p:nvSpPr>
        <p:spPr>
          <a:xfrm rot="5400000">
            <a:off x="289973" y="1294005"/>
            <a:ext cx="586509" cy="771206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Abadi MT"/>
            </a:endParaRPr>
          </a:p>
        </p:txBody>
      </p:sp>
      <p:sp>
        <p:nvSpPr>
          <p:cNvPr id="13" name="Google Shape;320;p13"/>
          <p:cNvSpPr/>
          <p:nvPr/>
        </p:nvSpPr>
        <p:spPr>
          <a:xfrm>
            <a:off x="838200" y="2169852"/>
            <a:ext cx="7696200" cy="555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Tidak ada diskriminasi antargolongan tertentu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" name="Google Shape;321;p13"/>
          <p:cNvSpPr/>
          <p:nvPr/>
        </p:nvSpPr>
        <p:spPr>
          <a:xfrm rot="5400000">
            <a:off x="289973" y="2033099"/>
            <a:ext cx="586509" cy="771206"/>
          </a:xfrm>
          <a:prstGeom prst="chevron">
            <a:avLst>
              <a:gd name="adj" fmla="val 50000"/>
            </a:avLst>
          </a:prstGeom>
          <a:solidFill>
            <a:schemeClr val="accent5"/>
          </a:solidFill>
          <a:ln w="127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Abadi MT"/>
            </a:endParaRPr>
          </a:p>
        </p:txBody>
      </p:sp>
      <p:sp>
        <p:nvSpPr>
          <p:cNvPr id="15" name="Google Shape;320;p13"/>
          <p:cNvSpPr/>
          <p:nvPr/>
        </p:nvSpPr>
        <p:spPr>
          <a:xfrm>
            <a:off x="838200" y="2897747"/>
            <a:ext cx="7696200" cy="72528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4900" tIns="16500" rIns="16500" bIns="16500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Saling mengerti dan saling menghargai antara </a:t>
            </a:r>
            <a:r>
              <a:rPr lang="id-ID" sz="2000" dirty="0" smtClean="0">
                <a:latin typeface="Abadi MT"/>
              </a:rPr>
              <a:t>golongan satu </a:t>
            </a:r>
            <a:r>
              <a:rPr lang="id-ID" sz="2000" dirty="0">
                <a:latin typeface="Abadi MT"/>
              </a:rPr>
              <a:t>dengan </a:t>
            </a:r>
            <a:r>
              <a:rPr lang="id-ID" sz="2000" dirty="0" smtClean="0">
                <a:latin typeface="Abadi MT"/>
              </a:rPr>
              <a:t>lainnya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dk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" name="Google Shape;321;p13"/>
          <p:cNvSpPr/>
          <p:nvPr/>
        </p:nvSpPr>
        <p:spPr>
          <a:xfrm rot="5400000">
            <a:off x="200621" y="2850348"/>
            <a:ext cx="765213" cy="771206"/>
          </a:xfrm>
          <a:prstGeom prst="chevron">
            <a:avLst>
              <a:gd name="adj" fmla="val 50000"/>
            </a:avLst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Abadi MT"/>
            </a:endParaRPr>
          </a:p>
        </p:txBody>
      </p:sp>
      <p:sp>
        <p:nvSpPr>
          <p:cNvPr id="18" name="Google Shape;321;p13"/>
          <p:cNvSpPr/>
          <p:nvPr/>
        </p:nvSpPr>
        <p:spPr>
          <a:xfrm rot="5400000">
            <a:off x="169381" y="3752280"/>
            <a:ext cx="827694" cy="771206"/>
          </a:xfrm>
          <a:prstGeom prst="chevron">
            <a:avLst>
              <a:gd name="adj" fmla="val 50000"/>
            </a:avLst>
          </a:prstGeom>
          <a:solidFill>
            <a:schemeClr val="accent4"/>
          </a:solidFill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2159944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3"/>
              </a:ext>
            </a:extLst>
          </a:blip>
          <a:srcRect/>
          <a:stretch>
            <a:fillRect/>
          </a:stretch>
        </p:blipFill>
        <p:spPr>
          <a:xfrm>
            <a:off x="76200" y="1262666"/>
            <a:ext cx="2808312" cy="3880834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7" name="Google Shape;384;p16"/>
          <p:cNvSpPr/>
          <p:nvPr/>
        </p:nvSpPr>
        <p:spPr>
          <a:xfrm flipH="1">
            <a:off x="3276600" y="809065"/>
            <a:ext cx="5105400" cy="3525370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Sejarah tentang semboyan Bhinneka </a:t>
            </a:r>
            <a:r>
              <a:rPr lang="id-ID" sz="2000" dirty="0" smtClean="0">
                <a:latin typeface="Abadi MT"/>
              </a:rPr>
              <a:t>Tunggal Ika tidak akan </a:t>
            </a:r>
            <a:r>
              <a:rPr lang="id-ID" sz="2000" dirty="0">
                <a:latin typeface="Abadi MT"/>
              </a:rPr>
              <a:t>terlepas dari lambang </a:t>
            </a:r>
            <a:r>
              <a:rPr lang="id-ID" sz="2000" dirty="0" smtClean="0">
                <a:latin typeface="Abadi MT"/>
              </a:rPr>
              <a:t>negara kita</a:t>
            </a:r>
            <a:r>
              <a:rPr lang="id-ID" sz="2000" dirty="0">
                <a:latin typeface="Abadi MT"/>
              </a:rPr>
              <a:t>, yaitu Garuda </a:t>
            </a:r>
            <a:r>
              <a:rPr lang="id-ID" sz="2000" dirty="0" smtClean="0">
                <a:latin typeface="Abadi MT"/>
              </a:rPr>
              <a:t>Pancasila. Pada </a:t>
            </a:r>
            <a:r>
              <a:rPr lang="id-ID" sz="2000" dirty="0">
                <a:latin typeface="Abadi MT"/>
              </a:rPr>
              <a:t>Pasal 1 Peraturan Pemerintah Republik Indonesia (</a:t>
            </a:r>
            <a:r>
              <a:rPr lang="id-ID" sz="2000" dirty="0" smtClean="0">
                <a:latin typeface="Abadi MT"/>
              </a:rPr>
              <a:t>PP) Nomor </a:t>
            </a:r>
            <a:r>
              <a:rPr lang="id-ID" sz="2000" dirty="0">
                <a:latin typeface="Abadi MT"/>
              </a:rPr>
              <a:t>66 Tahun 1951, dijelaskan </a:t>
            </a:r>
            <a:r>
              <a:rPr lang="id-ID" sz="2000" dirty="0" smtClean="0">
                <a:latin typeface="Abadi MT"/>
              </a:rPr>
              <a:t>mengenai tiga </a:t>
            </a:r>
            <a:r>
              <a:rPr lang="id-ID" sz="2000" dirty="0">
                <a:latin typeface="Abadi MT"/>
              </a:rPr>
              <a:t>bagian </a:t>
            </a:r>
            <a:r>
              <a:rPr lang="id-ID" sz="2000" dirty="0" smtClean="0">
                <a:latin typeface="Abadi MT"/>
              </a:rPr>
              <a:t>yang terdapat </a:t>
            </a:r>
            <a:r>
              <a:rPr lang="id-ID" sz="2000" dirty="0">
                <a:latin typeface="Abadi MT"/>
              </a:rPr>
              <a:t>dalam </a:t>
            </a:r>
            <a:r>
              <a:rPr lang="id-ID" sz="2000" dirty="0" smtClean="0">
                <a:latin typeface="Abadi MT"/>
              </a:rPr>
              <a:t>lambang negara.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76522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-2" y="632687"/>
            <a:ext cx="533400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 smtClean="0">
                <a:solidFill>
                  <a:srgbClr val="242021"/>
                </a:solidFill>
                <a:latin typeface="Gilam-Book"/>
              </a:rPr>
              <a:t>Tiga </a:t>
            </a:r>
            <a:r>
              <a:rPr lang="id-ID" dirty="0">
                <a:solidFill>
                  <a:srgbClr val="242021"/>
                </a:solidFill>
                <a:latin typeface="Gilam-Book"/>
              </a:rPr>
              <a:t>bagian </a:t>
            </a:r>
            <a:r>
              <a:rPr lang="id-ID" dirty="0" smtClean="0">
                <a:solidFill>
                  <a:srgbClr val="242021"/>
                </a:solidFill>
                <a:latin typeface="Gilam-Book"/>
              </a:rPr>
              <a:t>yang terdapat </a:t>
            </a:r>
            <a:r>
              <a:rPr lang="id-ID" dirty="0">
                <a:solidFill>
                  <a:srgbClr val="242021"/>
                </a:solidFill>
                <a:latin typeface="Gilam-Book"/>
              </a:rPr>
              <a:t>dalam lambang negara</a:t>
            </a:r>
            <a:r>
              <a:rPr lang="id-ID" dirty="0"/>
              <a:t> </a:t>
            </a:r>
          </a:p>
        </p:txBody>
      </p:sp>
      <p:pic>
        <p:nvPicPr>
          <p:cNvPr id="16" name="Content Placeholder 11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77752"/>
            <a:ext cx="2548869" cy="2775853"/>
          </a:xfr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37499119"/>
              </p:ext>
            </p:extLst>
          </p:nvPr>
        </p:nvGraphicFramePr>
        <p:xfrm>
          <a:off x="3048000" y="1040106"/>
          <a:ext cx="6095999" cy="3553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582653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1419" y="1363998"/>
            <a:ext cx="2708921" cy="3743484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8" name="Google Shape;384;p16"/>
          <p:cNvSpPr/>
          <p:nvPr/>
        </p:nvSpPr>
        <p:spPr>
          <a:xfrm flipH="1">
            <a:off x="3131611" y="870996"/>
            <a:ext cx="5684660" cy="3166056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Wilayah Negara Indonesia terbentang dari </a:t>
            </a:r>
            <a:r>
              <a:rPr lang="id-ID" sz="2000" dirty="0" smtClean="0">
                <a:latin typeface="Abadi MT"/>
              </a:rPr>
              <a:t>Sabang sampai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Merauke </a:t>
            </a:r>
            <a:r>
              <a:rPr lang="id-ID" sz="2000" dirty="0">
                <a:latin typeface="Abadi MT"/>
              </a:rPr>
              <a:t>dengan ribuan pulau yang tersebar. Di </a:t>
            </a:r>
            <a:r>
              <a:rPr lang="id-ID" sz="2000" dirty="0" smtClean="0">
                <a:latin typeface="Abadi MT"/>
              </a:rPr>
              <a:t>pulau-pulau tersebut</a:t>
            </a:r>
            <a:r>
              <a:rPr lang="id-ID" sz="2000" dirty="0">
                <a:latin typeface="Abadi MT"/>
              </a:rPr>
              <a:t>, berdiam penduduk </a:t>
            </a:r>
            <a:r>
              <a:rPr lang="id-ID" sz="2000" dirty="0" smtClean="0">
                <a:latin typeface="Abadi MT"/>
              </a:rPr>
              <a:t>dengan beragam </a:t>
            </a:r>
            <a:r>
              <a:rPr lang="id-ID" sz="2000" dirty="0">
                <a:latin typeface="Abadi MT"/>
              </a:rPr>
              <a:t>suku </a:t>
            </a:r>
            <a:r>
              <a:rPr lang="id-ID" sz="2000" dirty="0" smtClean="0">
                <a:latin typeface="Abadi MT"/>
              </a:rPr>
              <a:t>bangsa, bahasa</a:t>
            </a:r>
            <a:r>
              <a:rPr lang="id-ID" sz="2000" dirty="0">
                <a:latin typeface="Abadi MT"/>
              </a:rPr>
              <a:t>, budaya, agama, </a:t>
            </a:r>
            <a:r>
              <a:rPr lang="id-ID" sz="2000" dirty="0" smtClean="0">
                <a:latin typeface="Abadi MT"/>
              </a:rPr>
              <a:t>adat istiadat</a:t>
            </a:r>
            <a:r>
              <a:rPr lang="id-ID" sz="2000" dirty="0">
                <a:latin typeface="Abadi MT"/>
              </a:rPr>
              <a:t>, dan </a:t>
            </a:r>
            <a:r>
              <a:rPr lang="id-ID" sz="2000" dirty="0" smtClean="0">
                <a:latin typeface="Abadi MT"/>
              </a:rPr>
              <a:t>keberagaman lainnya </a:t>
            </a:r>
            <a:r>
              <a:rPr lang="id-ID" sz="2000" dirty="0">
                <a:latin typeface="Abadi MT"/>
              </a:rPr>
              <a:t>yang ditinjau dari berbagai </a:t>
            </a:r>
            <a:r>
              <a:rPr lang="id-ID" sz="2000" dirty="0" smtClean="0">
                <a:latin typeface="Abadi MT"/>
              </a:rPr>
              <a:t>aspek.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9952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84;p16"/>
          <p:cNvSpPr/>
          <p:nvPr/>
        </p:nvSpPr>
        <p:spPr>
          <a:xfrm flipH="1">
            <a:off x="2559258" y="740208"/>
            <a:ext cx="6377917" cy="3776150"/>
          </a:xfrm>
          <a:prstGeom prst="horizontalScroll">
            <a:avLst>
              <a:gd name="adj" fmla="val 12500"/>
            </a:avLst>
          </a:prstGeom>
          <a:solidFill>
            <a:schemeClr val="accent6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id-ID" sz="2000" dirty="0">
                <a:latin typeface="Abadi MT"/>
              </a:rPr>
              <a:t>Suku bangsa adalah sekelompok manusia yang </a:t>
            </a:r>
            <a:r>
              <a:rPr lang="id-ID" sz="2000" dirty="0" smtClean="0">
                <a:latin typeface="Abadi MT"/>
              </a:rPr>
              <a:t>terikat oleh </a:t>
            </a:r>
            <a:r>
              <a:rPr lang="id-ID" sz="2000" dirty="0">
                <a:latin typeface="Abadi MT"/>
              </a:rPr>
              <a:t>kesadaran dan identitas kesatuan kebudayaan. </a:t>
            </a:r>
            <a:r>
              <a:rPr lang="id-ID" sz="2000" dirty="0" smtClean="0">
                <a:latin typeface="Abadi MT"/>
              </a:rPr>
              <a:t>Menurut </a:t>
            </a:r>
            <a:r>
              <a:rPr lang="id-ID" sz="2000" b="1" dirty="0" smtClean="0">
                <a:latin typeface="Abadi MT"/>
              </a:rPr>
              <a:t>Koentjaraningrat</a:t>
            </a:r>
            <a:r>
              <a:rPr lang="id-ID" sz="2000" dirty="0">
                <a:latin typeface="Abadi MT"/>
              </a:rPr>
              <a:t>, dalam bukunya Manusia </a:t>
            </a:r>
            <a:r>
              <a:rPr lang="id-ID" sz="2000" dirty="0" smtClean="0">
                <a:latin typeface="Abadi MT"/>
              </a:rPr>
              <a:t>dan Kebudayaan </a:t>
            </a:r>
            <a:r>
              <a:rPr lang="id-ID" sz="2000" dirty="0">
                <a:latin typeface="Abadi MT"/>
              </a:rPr>
              <a:t>di Indonesia, suku bangsa adalah </a:t>
            </a:r>
            <a:r>
              <a:rPr lang="id-ID" sz="2000" dirty="0" smtClean="0">
                <a:latin typeface="Abadi MT"/>
              </a:rPr>
              <a:t>kesatuan hidup </a:t>
            </a:r>
            <a:r>
              <a:rPr lang="id-ID" sz="2000" dirty="0">
                <a:latin typeface="Abadi MT"/>
              </a:rPr>
              <a:t>atau sekelompok manusia yang memiliki </a:t>
            </a:r>
            <a:r>
              <a:rPr lang="id-ID" sz="2000" dirty="0" smtClean="0">
                <a:latin typeface="Abadi MT"/>
              </a:rPr>
              <a:t>sistem interaksi</a:t>
            </a:r>
            <a:r>
              <a:rPr lang="id-ID" sz="2000" dirty="0">
                <a:latin typeface="Abadi MT"/>
              </a:rPr>
              <a:t>, norma, kontinuitas, dan identitas yang sama </a:t>
            </a:r>
            <a:r>
              <a:rPr lang="id-ID" sz="2000" dirty="0" smtClean="0">
                <a:latin typeface="Abadi MT"/>
              </a:rPr>
              <a:t>dan mempersatukan </a:t>
            </a:r>
            <a:r>
              <a:rPr lang="id-ID" sz="2000" dirty="0">
                <a:latin typeface="Abadi MT"/>
              </a:rPr>
              <a:t>setiap anggotanya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. 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" y="1234494"/>
            <a:ext cx="2515716" cy="3638550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876292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3" y="685800"/>
            <a:ext cx="2167463" cy="3710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1600" y="1076333"/>
            <a:ext cx="3850425" cy="3166824"/>
          </a:xfrm>
          <a:prstGeom prst="round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id-ID" sz="2000" dirty="0">
                <a:latin typeface="Abadi MT"/>
              </a:rPr>
              <a:t>Keberagaman suku di Indonesia </a:t>
            </a:r>
            <a:r>
              <a:rPr lang="id-ID" sz="2000" dirty="0" smtClean="0">
                <a:latin typeface="Abadi MT"/>
              </a:rPr>
              <a:t>juga memengaruhi kebudayaan </a:t>
            </a:r>
            <a:r>
              <a:rPr lang="id-ID" sz="2000" dirty="0">
                <a:latin typeface="Abadi MT"/>
              </a:rPr>
              <a:t>masyarakatnya. Apa itu kebudayaan? </a:t>
            </a:r>
            <a:r>
              <a:rPr lang="id-ID" sz="2000" dirty="0" smtClean="0">
                <a:latin typeface="Abadi MT"/>
              </a:rPr>
              <a:t>Budaya berasal </a:t>
            </a:r>
            <a:r>
              <a:rPr lang="id-ID" sz="2000" dirty="0">
                <a:latin typeface="Abadi MT"/>
              </a:rPr>
              <a:t>dari </a:t>
            </a:r>
            <a:r>
              <a:rPr lang="id-ID" sz="2000" dirty="0" smtClean="0">
                <a:latin typeface="Abadi MT"/>
              </a:rPr>
              <a:t>bahasa Sanskerta</a:t>
            </a:r>
            <a:r>
              <a:rPr lang="id-ID" sz="2000" dirty="0">
                <a:latin typeface="Abadi MT"/>
              </a:rPr>
              <a:t>, yaitu </a:t>
            </a:r>
            <a:r>
              <a:rPr lang="id-ID" sz="2000" i="1" dirty="0">
                <a:latin typeface="Abadi MT"/>
              </a:rPr>
              <a:t>buddhayah </a:t>
            </a:r>
            <a:r>
              <a:rPr lang="id-ID" sz="2000" dirty="0" smtClean="0">
                <a:latin typeface="Abadi MT"/>
              </a:rPr>
              <a:t>yang merupakan </a:t>
            </a:r>
            <a:r>
              <a:rPr lang="id-ID" sz="2000" dirty="0">
                <a:latin typeface="Abadi MT"/>
              </a:rPr>
              <a:t>bentuk jamak dari </a:t>
            </a:r>
            <a:r>
              <a:rPr lang="id-ID" sz="2000" i="1" dirty="0">
                <a:latin typeface="Abadi MT"/>
              </a:rPr>
              <a:t>buddhi </a:t>
            </a:r>
            <a:r>
              <a:rPr lang="id-ID" sz="2000" dirty="0">
                <a:latin typeface="Abadi MT"/>
              </a:rPr>
              <a:t>yang berarti budi </a:t>
            </a:r>
            <a:r>
              <a:rPr lang="id-ID" sz="2000" dirty="0" smtClean="0">
                <a:latin typeface="Abadi MT"/>
              </a:rPr>
              <a:t>dan akal</a:t>
            </a:r>
            <a:r>
              <a:rPr lang="id-ID" sz="2000" dirty="0">
                <a:latin typeface="Abadi MT"/>
              </a:rPr>
              <a:t>.</a:t>
            </a:r>
            <a:r>
              <a:rPr lang="id-ID" sz="2000" dirty="0">
                <a:latin typeface="Abadi MT"/>
              </a:rPr>
              <a:t> </a:t>
            </a:r>
            <a:endParaRPr lang="id-ID" sz="2000" noProof="1">
              <a:latin typeface="Abadi MT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666750"/>
            <a:ext cx="2500431" cy="3710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0" y="4366352"/>
            <a:ext cx="2503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</a:t>
            </a:r>
            <a:r>
              <a:rPr lang="id-ID" sz="1400" noProof="1" smtClean="0"/>
              <a:t>: </a:t>
            </a:r>
            <a:r>
              <a:rPr lang="id-ID" sz="1400" i="1" noProof="1" smtClean="0"/>
              <a:t>wikipedia commons</a:t>
            </a:r>
            <a:endParaRPr lang="id-ID" sz="1400" i="1" noProof="1"/>
          </a:p>
        </p:txBody>
      </p:sp>
      <p:sp>
        <p:nvSpPr>
          <p:cNvPr id="18" name="TextBox 17"/>
          <p:cNvSpPr txBox="1"/>
          <p:nvPr/>
        </p:nvSpPr>
        <p:spPr>
          <a:xfrm>
            <a:off x="3355918" y="4366352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pixabay.</a:t>
            </a:r>
            <a:r>
              <a:rPr lang="id-ID" sz="1400" i="1" noProof="1" smtClean="0"/>
              <a:t>com</a:t>
            </a:r>
            <a:endParaRPr lang="id-ID" sz="1400" i="1" noProof="1"/>
          </a:p>
        </p:txBody>
      </p:sp>
    </p:spTree>
    <p:extLst>
      <p:ext uri="{BB962C8B-B14F-4D97-AF65-F5344CB8AC3E}">
        <p14:creationId xmlns:p14="http://schemas.microsoft.com/office/powerpoint/2010/main" val="4287427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6250498" y="1352549"/>
            <a:ext cx="2675787" cy="3495683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69761713"/>
              </p:ext>
            </p:extLst>
          </p:nvPr>
        </p:nvGraphicFramePr>
        <p:xfrm>
          <a:off x="2503714" y="646635"/>
          <a:ext cx="3733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Flowchart: Delay 3"/>
          <p:cNvSpPr/>
          <p:nvPr/>
        </p:nvSpPr>
        <p:spPr>
          <a:xfrm>
            <a:off x="0" y="895350"/>
            <a:ext cx="2830286" cy="3592175"/>
          </a:xfrm>
          <a:prstGeom prst="flowChartDelay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kebudayaan adalah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 segala </a:t>
            </a:r>
            <a:r>
              <a:rPr lang="id-ID" sz="2000" dirty="0">
                <a:latin typeface="Abadi MT"/>
              </a:rPr>
              <a:t>kegiatan manusia dalam mengolah alam. Di </a:t>
            </a:r>
            <a:r>
              <a:rPr lang="id-ID" sz="2000" dirty="0" smtClean="0">
                <a:latin typeface="Abadi MT"/>
              </a:rPr>
              <a:t>dalam kebudayaan ini</a:t>
            </a:r>
            <a:r>
              <a:rPr lang="sv-SE" sz="2000" dirty="0" smtClean="0">
                <a:solidFill>
                  <a:srgbClr val="242021"/>
                </a:solidFill>
                <a:latin typeface="Abadi MT"/>
              </a:rPr>
              <a:t>, </a:t>
            </a:r>
            <a:r>
              <a:rPr lang="sv-SE" sz="2000" dirty="0">
                <a:solidFill>
                  <a:srgbClr val="242021"/>
                </a:solidFill>
                <a:latin typeface="Abadi MT"/>
              </a:rPr>
              <a:t>terdapat </a:t>
            </a:r>
            <a:r>
              <a:rPr lang="sv-SE" sz="2000" dirty="0" smtClean="0">
                <a:solidFill>
                  <a:srgbClr val="242021"/>
                </a:solidFill>
                <a:latin typeface="Abadi MT"/>
              </a:rPr>
              <a:t>unsur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-</a:t>
            </a:r>
            <a:r>
              <a:rPr lang="sv-SE" sz="2000" dirty="0" smtClean="0">
                <a:solidFill>
                  <a:srgbClr val="242021"/>
                </a:solidFill>
                <a:latin typeface="Abadi MT"/>
              </a:rPr>
              <a:t>unsur universal</a:t>
            </a:r>
            <a:r>
              <a:rPr lang="id-ID" sz="2000" dirty="0" smtClean="0">
                <a:solidFill>
                  <a:srgbClr val="242021"/>
                </a:solidFill>
                <a:latin typeface="Abadi MT"/>
              </a:rPr>
              <a:t> seperti berikut.</a:t>
            </a:r>
            <a:endParaRPr lang="id-ID" sz="2000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3160873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id-ID" sz="2000" b="1" dirty="0">
                <a:latin typeface="Candara" panose="020E0502030303020204" pitchFamily="34" charset="0"/>
              </a:rPr>
              <a:t>Keberagaman dalam Bingkai </a:t>
            </a:r>
            <a:r>
              <a:rPr lang="id-ID" sz="2000" b="1" dirty="0" smtClean="0">
                <a:latin typeface="Candara" panose="020E0502030303020204" pitchFamily="34" charset="0"/>
              </a:rPr>
              <a:t>Bhinneka Tunggal </a:t>
            </a:r>
            <a:r>
              <a:rPr lang="id-ID" sz="2000" b="1" dirty="0">
                <a:latin typeface="Candara" panose="020E0502030303020204" pitchFamily="34" charset="0"/>
              </a:rPr>
              <a:t>Ika</a:t>
            </a:r>
            <a:r>
              <a:rPr lang="id-ID" sz="2000" dirty="0">
                <a:latin typeface="Candara" panose="020E0502030303020204" pitchFamily="34" charset="0"/>
              </a:rPr>
              <a:t>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-1" y="590550"/>
            <a:ext cx="281940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d-ID" sz="2000" dirty="0">
                <a:latin typeface="Abadi MT"/>
              </a:rPr>
              <a:t>Sistem mata </a:t>
            </a:r>
            <a:r>
              <a:rPr lang="id-ID" sz="2000" dirty="0" smtClean="0">
                <a:latin typeface="Abadi MT"/>
              </a:rPr>
              <a:t>pencarian</a:t>
            </a:r>
            <a:endParaRPr lang="id-ID" sz="2000" dirty="0">
              <a:latin typeface="Abadi M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216">
            <a:off x="4876800" y="863059"/>
            <a:ext cx="2590800" cy="1943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4402">
            <a:off x="5181600" y="2410254"/>
            <a:ext cx="3535680" cy="1983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Folded Corner 16"/>
          <p:cNvSpPr/>
          <p:nvPr/>
        </p:nvSpPr>
        <p:spPr>
          <a:xfrm>
            <a:off x="-1" y="1405637"/>
            <a:ext cx="2759113" cy="2681347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id-ID" sz="2000" dirty="0" smtClean="0">
                <a:latin typeface="Abadi MT"/>
              </a:rPr>
              <a:t>Di pulau </a:t>
            </a:r>
            <a:r>
              <a:rPr lang="id-ID" sz="2000" dirty="0">
                <a:latin typeface="Abadi MT"/>
              </a:rPr>
              <a:t>Sumatra, masyarakat banyak menggantungkan</a:t>
            </a:r>
            <a:br>
              <a:rPr lang="id-ID" sz="2000" dirty="0">
                <a:latin typeface="Abadi MT"/>
              </a:rPr>
            </a:br>
            <a:r>
              <a:rPr lang="id-ID" sz="2000" dirty="0">
                <a:latin typeface="Abadi MT"/>
              </a:rPr>
              <a:t>hidupnya dari hasil perkebunan, seperti kakao, karet, dan</a:t>
            </a:r>
            <a:br>
              <a:rPr lang="id-ID" sz="2000" dirty="0">
                <a:latin typeface="Abadi MT"/>
              </a:rPr>
            </a:br>
            <a:r>
              <a:rPr lang="id-ID" sz="2000" dirty="0">
                <a:latin typeface="Abadi MT"/>
              </a:rPr>
              <a:t>kelapa </a:t>
            </a:r>
            <a:r>
              <a:rPr lang="id-ID" sz="2000" dirty="0" smtClean="0">
                <a:latin typeface="Abadi MT"/>
              </a:rPr>
              <a:t>sawit.</a:t>
            </a:r>
            <a:endParaRPr lang="id-ID" sz="2000" dirty="0">
              <a:latin typeface="Abadi MT"/>
            </a:endParaRPr>
          </a:p>
        </p:txBody>
      </p:sp>
      <p:sp>
        <p:nvSpPr>
          <p:cNvPr id="19" name="TextBox 18"/>
          <p:cNvSpPr txBox="1"/>
          <p:nvPr/>
        </p:nvSpPr>
        <p:spPr>
          <a:xfrm rot="16626353">
            <a:off x="3771900" y="1592773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>
                <a:solidFill>
                  <a:schemeClr val="bg1"/>
                </a:solidFill>
              </a:rPr>
              <a:t>Sumber: </a:t>
            </a:r>
            <a:r>
              <a:rPr lang="id-ID" sz="1400" i="1" noProof="1" smtClean="0">
                <a:solidFill>
                  <a:schemeClr val="bg1"/>
                </a:solidFill>
              </a:rPr>
              <a:t>pixabay.</a:t>
            </a:r>
            <a:r>
              <a:rPr lang="id-ID" sz="1400" i="1" noProof="1" smtClean="0">
                <a:solidFill>
                  <a:schemeClr val="bg1"/>
                </a:solidFill>
              </a:rPr>
              <a:t>com</a:t>
            </a:r>
            <a:endParaRPr lang="id-ID" sz="1400" i="1" noProof="1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5865233">
            <a:off x="4097011" y="360116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>
                <a:solidFill>
                  <a:schemeClr val="bg1"/>
                </a:solidFill>
              </a:rPr>
              <a:t>Sumber: </a:t>
            </a:r>
            <a:r>
              <a:rPr lang="id-ID" sz="1400" i="1" noProof="1" smtClean="0">
                <a:solidFill>
                  <a:schemeClr val="bg1"/>
                </a:solidFill>
              </a:rPr>
              <a:t>pixabay.</a:t>
            </a:r>
            <a:r>
              <a:rPr lang="id-ID" sz="1400" i="1" noProof="1" smtClean="0">
                <a:solidFill>
                  <a:schemeClr val="bg1"/>
                </a:solidFill>
              </a:rPr>
              <a:t>com</a:t>
            </a:r>
            <a:endParaRPr lang="id-ID" sz="1400" i="1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1156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1015</Words>
  <Application>Microsoft Office PowerPoint</Application>
  <PresentationFormat>On-screen Show (16:9)</PresentationFormat>
  <Paragraphs>150</Paragraphs>
  <Slides>22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Batang</vt:lpstr>
      <vt:lpstr>Abadi MT</vt:lpstr>
      <vt:lpstr>Arial</vt:lpstr>
      <vt:lpstr>Calibri</vt:lpstr>
      <vt:lpstr>Cambria</vt:lpstr>
      <vt:lpstr>Candara</vt:lpstr>
      <vt:lpstr>Gilam-Book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galacitagie</cp:lastModifiedBy>
  <cp:revision>56</cp:revision>
  <dcterms:created xsi:type="dcterms:W3CDTF">2006-08-16T00:00:00Z</dcterms:created>
  <dcterms:modified xsi:type="dcterms:W3CDTF">2022-06-06T09:01:15Z</dcterms:modified>
</cp:coreProperties>
</file>