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64" r:id="rId3"/>
    <p:sldId id="376" r:id="rId4"/>
    <p:sldId id="377" r:id="rId5"/>
    <p:sldId id="378" r:id="rId6"/>
    <p:sldId id="379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87" r:id="rId15"/>
    <p:sldId id="389" r:id="rId16"/>
    <p:sldId id="390" r:id="rId17"/>
    <p:sldId id="388" r:id="rId18"/>
    <p:sldId id="391" r:id="rId19"/>
    <p:sldId id="392" r:id="rId20"/>
    <p:sldId id="393" r:id="rId21"/>
    <p:sldId id="394" r:id="rId22"/>
    <p:sldId id="395" r:id="rId23"/>
    <p:sldId id="396" r:id="rId24"/>
    <p:sldId id="294" r:id="rId2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326" y="-91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6646AB-7AEC-42C9-B311-FC6D4CF7D97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85617BC7-FBFB-4A48-9D7A-D92B3AFF4540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Berdoa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7B562511-A648-4729-A862-14FDD3559AD4}" type="parTrans" cxnId="{5C90BBDC-C055-4078-9B0A-EE246628241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12BCD69-F930-475C-970D-3708BFEF94CD}" type="sibTrans" cxnId="{5C90BBDC-C055-4078-9B0A-EE2466282411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6B070A3-7713-4BF1-91F7-1971DBF93E0E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Agar badan tidak kaget dan untuk menghindari kram otot, dianjurkan untuk melakukan pemanasan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1615D8F9-4185-4C4C-82E4-BE714180AB34}" type="parTrans" cxnId="{7949081F-2500-47E1-B300-0BA88CAE50A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A7A22164-FE44-43AB-B855-90E9D073A6E6}" type="sibTrans" cxnId="{7949081F-2500-47E1-B300-0BA88CAE50A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C3CBC312-0CDD-4230-98B9-DAF7594CF5F4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Kemudian, dilanjutkan dengan berenang secara bertahap, dimulai dengan berenang satu putaran menyeberangi kolam dan beristirahat selama 30 detik untuk beberapa kali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2900DA24-D652-4741-B262-3389789AFBDD}" type="parTrans" cxnId="{4AB2AE9B-6ABA-47A8-B503-5C52B240436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65478C0-055A-4B91-ADB7-E2052BAED07E}" type="sibTrans" cxnId="{4AB2AE9B-6ABA-47A8-B503-5C52B240436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3CB8445-1C29-4168-9A7C-665BEFD6F605}" type="pres">
      <dgm:prSet presAssocID="{F96646AB-7AEC-42C9-B311-FC6D4CF7D97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609886C6-49CC-4F70-AC45-153B20A5BFAA}" type="pres">
      <dgm:prSet presAssocID="{F96646AB-7AEC-42C9-B311-FC6D4CF7D970}" presName="Name1" presStyleCnt="0"/>
      <dgm:spPr/>
    </dgm:pt>
    <dgm:pt modelId="{DE6D26A5-3D17-4DE4-A487-DCFA854BCAD7}" type="pres">
      <dgm:prSet presAssocID="{F96646AB-7AEC-42C9-B311-FC6D4CF7D970}" presName="cycle" presStyleCnt="0"/>
      <dgm:spPr/>
    </dgm:pt>
    <dgm:pt modelId="{2D063D52-7315-45BB-B8E9-E754308500A1}" type="pres">
      <dgm:prSet presAssocID="{F96646AB-7AEC-42C9-B311-FC6D4CF7D970}" presName="srcNode" presStyleLbl="node1" presStyleIdx="0" presStyleCnt="3"/>
      <dgm:spPr/>
    </dgm:pt>
    <dgm:pt modelId="{23E11EF0-66CC-4CFF-A6AC-D96DC18C3C45}" type="pres">
      <dgm:prSet presAssocID="{F96646AB-7AEC-42C9-B311-FC6D4CF7D970}" presName="conn" presStyleLbl="parChTrans1D2" presStyleIdx="0" presStyleCnt="1"/>
      <dgm:spPr/>
      <dgm:t>
        <a:bodyPr/>
        <a:lstStyle/>
        <a:p>
          <a:endParaRPr lang="en-US"/>
        </a:p>
      </dgm:t>
    </dgm:pt>
    <dgm:pt modelId="{5EF09B93-FF02-4944-BD31-7F9BC45BF843}" type="pres">
      <dgm:prSet presAssocID="{F96646AB-7AEC-42C9-B311-FC6D4CF7D970}" presName="extraNode" presStyleLbl="node1" presStyleIdx="0" presStyleCnt="3"/>
      <dgm:spPr/>
    </dgm:pt>
    <dgm:pt modelId="{FA28A7A4-F91B-41F9-A821-EEA233EB9B1E}" type="pres">
      <dgm:prSet presAssocID="{F96646AB-7AEC-42C9-B311-FC6D4CF7D970}" presName="dstNode" presStyleLbl="node1" presStyleIdx="0" presStyleCnt="3"/>
      <dgm:spPr/>
    </dgm:pt>
    <dgm:pt modelId="{062A7068-C03C-43DE-B4F9-2804E913CD4E}" type="pres">
      <dgm:prSet presAssocID="{85617BC7-FBFB-4A48-9D7A-D92B3AFF4540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1F61516-71EA-4106-8996-3D187374386A}" type="pres">
      <dgm:prSet presAssocID="{85617BC7-FBFB-4A48-9D7A-D92B3AFF4540}" presName="accent_1" presStyleCnt="0"/>
      <dgm:spPr/>
    </dgm:pt>
    <dgm:pt modelId="{DA62F7E6-D43B-4B76-8C13-4E781BB37F89}" type="pres">
      <dgm:prSet presAssocID="{85617BC7-FBFB-4A48-9D7A-D92B3AFF4540}" presName="accentRepeatNode" presStyleLbl="solidFgAcc1" presStyleIdx="0" presStyleCnt="3"/>
      <dgm:spPr/>
    </dgm:pt>
    <dgm:pt modelId="{C6FC0448-CA91-44CF-BCA6-FC49C286A549}" type="pres">
      <dgm:prSet presAssocID="{36B070A3-7713-4BF1-91F7-1971DBF93E0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08FBB4B-19D7-41D7-A10E-A7C44126D0DF}" type="pres">
      <dgm:prSet presAssocID="{36B070A3-7713-4BF1-91F7-1971DBF93E0E}" presName="accent_2" presStyleCnt="0"/>
      <dgm:spPr/>
    </dgm:pt>
    <dgm:pt modelId="{47262C95-2378-4BFB-96AE-A2283711A7E2}" type="pres">
      <dgm:prSet presAssocID="{36B070A3-7713-4BF1-91F7-1971DBF93E0E}" presName="accentRepeatNode" presStyleLbl="solidFgAcc1" presStyleIdx="1" presStyleCnt="3"/>
      <dgm:spPr/>
    </dgm:pt>
    <dgm:pt modelId="{CD039E9D-5F63-4F06-B4FB-95B7E3010B62}" type="pres">
      <dgm:prSet presAssocID="{C3CBC312-0CDD-4230-98B9-DAF7594CF5F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7D74F1E-4487-40DD-ACCD-6B09C47919C5}" type="pres">
      <dgm:prSet presAssocID="{C3CBC312-0CDD-4230-98B9-DAF7594CF5F4}" presName="accent_3" presStyleCnt="0"/>
      <dgm:spPr/>
    </dgm:pt>
    <dgm:pt modelId="{ABBBB01D-DE80-4041-BC53-E38BD70F3A92}" type="pres">
      <dgm:prSet presAssocID="{C3CBC312-0CDD-4230-98B9-DAF7594CF5F4}" presName="accentRepeatNode" presStyleLbl="solidFgAcc1" presStyleIdx="2" presStyleCnt="3"/>
      <dgm:spPr/>
    </dgm:pt>
  </dgm:ptLst>
  <dgm:cxnLst>
    <dgm:cxn modelId="{F062806D-1DC2-4855-9E08-EC33434D0F06}" type="presOf" srcId="{F96646AB-7AEC-42C9-B311-FC6D4CF7D970}" destId="{13CB8445-1C29-4168-9A7C-665BEFD6F605}" srcOrd="0" destOrd="0" presId="urn:microsoft.com/office/officeart/2008/layout/VerticalCurvedList"/>
    <dgm:cxn modelId="{4AB2AE9B-6ABA-47A8-B503-5C52B2404364}" srcId="{F96646AB-7AEC-42C9-B311-FC6D4CF7D970}" destId="{C3CBC312-0CDD-4230-98B9-DAF7594CF5F4}" srcOrd="2" destOrd="0" parTransId="{2900DA24-D652-4741-B262-3389789AFBDD}" sibTransId="{465478C0-055A-4B91-ADB7-E2052BAED07E}"/>
    <dgm:cxn modelId="{63F90FC4-54AB-46B1-BB92-3818EFDFDF19}" type="presOf" srcId="{36B070A3-7713-4BF1-91F7-1971DBF93E0E}" destId="{C6FC0448-CA91-44CF-BCA6-FC49C286A549}" srcOrd="0" destOrd="0" presId="urn:microsoft.com/office/officeart/2008/layout/VerticalCurvedList"/>
    <dgm:cxn modelId="{7949081F-2500-47E1-B300-0BA88CAE50A2}" srcId="{F96646AB-7AEC-42C9-B311-FC6D4CF7D970}" destId="{36B070A3-7713-4BF1-91F7-1971DBF93E0E}" srcOrd="1" destOrd="0" parTransId="{1615D8F9-4185-4C4C-82E4-BE714180AB34}" sibTransId="{A7A22164-FE44-43AB-B855-90E9D073A6E6}"/>
    <dgm:cxn modelId="{368D854C-FF30-4081-A972-48EF2A209822}" type="presOf" srcId="{85617BC7-FBFB-4A48-9D7A-D92B3AFF4540}" destId="{062A7068-C03C-43DE-B4F9-2804E913CD4E}" srcOrd="0" destOrd="0" presId="urn:microsoft.com/office/officeart/2008/layout/VerticalCurvedList"/>
    <dgm:cxn modelId="{5C90BBDC-C055-4078-9B0A-EE2466282411}" srcId="{F96646AB-7AEC-42C9-B311-FC6D4CF7D970}" destId="{85617BC7-FBFB-4A48-9D7A-D92B3AFF4540}" srcOrd="0" destOrd="0" parTransId="{7B562511-A648-4729-A862-14FDD3559AD4}" sibTransId="{912BCD69-F930-475C-970D-3708BFEF94CD}"/>
    <dgm:cxn modelId="{374DB93C-2901-468E-B61F-AEAF05770A00}" type="presOf" srcId="{C3CBC312-0CDD-4230-98B9-DAF7594CF5F4}" destId="{CD039E9D-5F63-4F06-B4FB-95B7E3010B62}" srcOrd="0" destOrd="0" presId="urn:microsoft.com/office/officeart/2008/layout/VerticalCurvedList"/>
    <dgm:cxn modelId="{87995B2D-3661-4038-9D7A-BE7E5F599427}" type="presOf" srcId="{912BCD69-F930-475C-970D-3708BFEF94CD}" destId="{23E11EF0-66CC-4CFF-A6AC-D96DC18C3C45}" srcOrd="0" destOrd="0" presId="urn:microsoft.com/office/officeart/2008/layout/VerticalCurvedList"/>
    <dgm:cxn modelId="{7C451D48-2822-48CA-917B-AD705F508E7C}" type="presParOf" srcId="{13CB8445-1C29-4168-9A7C-665BEFD6F605}" destId="{609886C6-49CC-4F70-AC45-153B20A5BFAA}" srcOrd="0" destOrd="0" presId="urn:microsoft.com/office/officeart/2008/layout/VerticalCurvedList"/>
    <dgm:cxn modelId="{66B4E7D9-564A-4178-AF01-8E5AC43331F2}" type="presParOf" srcId="{609886C6-49CC-4F70-AC45-153B20A5BFAA}" destId="{DE6D26A5-3D17-4DE4-A487-DCFA854BCAD7}" srcOrd="0" destOrd="0" presId="urn:microsoft.com/office/officeart/2008/layout/VerticalCurvedList"/>
    <dgm:cxn modelId="{FE73BCA1-C5AD-4AFB-8646-7C05933E6FB5}" type="presParOf" srcId="{DE6D26A5-3D17-4DE4-A487-DCFA854BCAD7}" destId="{2D063D52-7315-45BB-B8E9-E754308500A1}" srcOrd="0" destOrd="0" presId="urn:microsoft.com/office/officeart/2008/layout/VerticalCurvedList"/>
    <dgm:cxn modelId="{8B899BCE-0F2A-4CF5-A01F-0D92F471D369}" type="presParOf" srcId="{DE6D26A5-3D17-4DE4-A487-DCFA854BCAD7}" destId="{23E11EF0-66CC-4CFF-A6AC-D96DC18C3C45}" srcOrd="1" destOrd="0" presId="urn:microsoft.com/office/officeart/2008/layout/VerticalCurvedList"/>
    <dgm:cxn modelId="{36AEE887-4D62-4159-9649-397C9D2DC382}" type="presParOf" srcId="{DE6D26A5-3D17-4DE4-A487-DCFA854BCAD7}" destId="{5EF09B93-FF02-4944-BD31-7F9BC45BF843}" srcOrd="2" destOrd="0" presId="urn:microsoft.com/office/officeart/2008/layout/VerticalCurvedList"/>
    <dgm:cxn modelId="{8F144680-2E43-48AE-9C46-B1F3A92C3827}" type="presParOf" srcId="{DE6D26A5-3D17-4DE4-A487-DCFA854BCAD7}" destId="{FA28A7A4-F91B-41F9-A821-EEA233EB9B1E}" srcOrd="3" destOrd="0" presId="urn:microsoft.com/office/officeart/2008/layout/VerticalCurvedList"/>
    <dgm:cxn modelId="{75225D91-7BBF-4D64-9B6C-F4363481856E}" type="presParOf" srcId="{609886C6-49CC-4F70-AC45-153B20A5BFAA}" destId="{062A7068-C03C-43DE-B4F9-2804E913CD4E}" srcOrd="1" destOrd="0" presId="urn:microsoft.com/office/officeart/2008/layout/VerticalCurvedList"/>
    <dgm:cxn modelId="{007857FF-B74A-4960-AA28-0FDC01240B45}" type="presParOf" srcId="{609886C6-49CC-4F70-AC45-153B20A5BFAA}" destId="{61F61516-71EA-4106-8996-3D187374386A}" srcOrd="2" destOrd="0" presId="urn:microsoft.com/office/officeart/2008/layout/VerticalCurvedList"/>
    <dgm:cxn modelId="{0D7A9D35-9663-47D2-95A2-04FBCC1C84E7}" type="presParOf" srcId="{61F61516-71EA-4106-8996-3D187374386A}" destId="{DA62F7E6-D43B-4B76-8C13-4E781BB37F89}" srcOrd="0" destOrd="0" presId="urn:microsoft.com/office/officeart/2008/layout/VerticalCurvedList"/>
    <dgm:cxn modelId="{4BE70F02-2640-441B-B1EB-126414ED6A35}" type="presParOf" srcId="{609886C6-49CC-4F70-AC45-153B20A5BFAA}" destId="{C6FC0448-CA91-44CF-BCA6-FC49C286A549}" srcOrd="3" destOrd="0" presId="urn:microsoft.com/office/officeart/2008/layout/VerticalCurvedList"/>
    <dgm:cxn modelId="{336B8AD6-3A6E-4D84-86FE-B6693DE0D8C5}" type="presParOf" srcId="{609886C6-49CC-4F70-AC45-153B20A5BFAA}" destId="{108FBB4B-19D7-41D7-A10E-A7C44126D0DF}" srcOrd="4" destOrd="0" presId="urn:microsoft.com/office/officeart/2008/layout/VerticalCurvedList"/>
    <dgm:cxn modelId="{699A9E40-FCE2-45F2-9E34-1AD9B0EAE63B}" type="presParOf" srcId="{108FBB4B-19D7-41D7-A10E-A7C44126D0DF}" destId="{47262C95-2378-4BFB-96AE-A2283711A7E2}" srcOrd="0" destOrd="0" presId="urn:microsoft.com/office/officeart/2008/layout/VerticalCurvedList"/>
    <dgm:cxn modelId="{FE0DB22E-86A9-421B-BEDA-0B769F15F4D8}" type="presParOf" srcId="{609886C6-49CC-4F70-AC45-153B20A5BFAA}" destId="{CD039E9D-5F63-4F06-B4FB-95B7E3010B62}" srcOrd="5" destOrd="0" presId="urn:microsoft.com/office/officeart/2008/layout/VerticalCurvedList"/>
    <dgm:cxn modelId="{B2109F68-62A5-49F3-9BDD-C3C7C652A81D}" type="presParOf" srcId="{609886C6-49CC-4F70-AC45-153B20A5BFAA}" destId="{67D74F1E-4487-40DD-ACCD-6B09C47919C5}" srcOrd="6" destOrd="0" presId="urn:microsoft.com/office/officeart/2008/layout/VerticalCurvedList"/>
    <dgm:cxn modelId="{D3775FDC-CD77-4005-A9F2-DE3878ECBB61}" type="presParOf" srcId="{67D74F1E-4487-40DD-ACCD-6B09C47919C5}" destId="{ABBBB01D-DE80-4041-BC53-E38BD70F3A9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49675E-19B3-4E2E-827B-0858464520B6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1D32A347-7C41-4560-B7CA-BBEA4F49447F}">
      <dgm:prSet phldrT="[Text]" custT="1"/>
      <dgm:spPr/>
      <dgm:t>
        <a:bodyPr/>
        <a:lstStyle/>
        <a:p>
          <a:r>
            <a:rPr lang="id-ID" sz="2400" b="1" dirty="0" smtClean="0">
              <a:latin typeface="Montserrat" panose="00000500000000000000" pitchFamily="2" charset="0"/>
            </a:rPr>
            <a:t>Otot-otot yang harus diregangkan sebelum berenang </a:t>
          </a:r>
          <a:endParaRPr lang="id-ID" sz="2400" b="1" dirty="0">
            <a:latin typeface="Montserrat" panose="00000500000000000000" pitchFamily="2" charset="0"/>
          </a:endParaRPr>
        </a:p>
      </dgm:t>
    </dgm:pt>
    <dgm:pt modelId="{BE3873E6-4309-4C67-9018-08A65E5634F7}" type="parTrans" cxnId="{2C1ABF71-E301-4F57-8B9A-95F7DA5D98E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F38A8C4-F22D-41C5-8CF2-65190D6E6ABD}" type="sibTrans" cxnId="{2C1ABF71-E301-4F57-8B9A-95F7DA5D98E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72B3D17A-83BD-478B-8206-75128B72B641}" type="asst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Lengan </a:t>
          </a:r>
          <a:endParaRPr lang="id-ID" sz="2400" dirty="0">
            <a:latin typeface="Montserrat" panose="00000500000000000000" pitchFamily="2" charset="0"/>
          </a:endParaRPr>
        </a:p>
      </dgm:t>
    </dgm:pt>
    <dgm:pt modelId="{B8B79A87-818B-4093-957C-37A68E6D70A5}" type="parTrans" cxnId="{020E4E7F-D46B-4DF6-9A76-611335B945C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CF02B3C-3C0F-4DC3-A5C6-0FF2CA0016A7}" type="sibTrans" cxnId="{020E4E7F-D46B-4DF6-9A76-611335B945C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301A4F2-315B-457E-A6A8-CA957CABBC39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Pinggang </a:t>
          </a:r>
          <a:endParaRPr lang="id-ID" sz="2400" dirty="0">
            <a:latin typeface="Montserrat" panose="00000500000000000000" pitchFamily="2" charset="0"/>
          </a:endParaRPr>
        </a:p>
      </dgm:t>
    </dgm:pt>
    <dgm:pt modelId="{0E0E22B9-C237-4954-9F0A-49BF19E8C907}" type="parTrans" cxnId="{3C8EA288-8E3A-4630-9E10-E439EB8FED9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25432FB-BBEB-4A95-A5EF-BCC662EF47FF}" type="sibTrans" cxnId="{3C8EA288-8E3A-4630-9E10-E439EB8FED90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B0FD6D9-CBB5-4440-85B2-1A286799F02D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Punggung dan perut </a:t>
          </a:r>
          <a:endParaRPr lang="id-ID" sz="2400" dirty="0">
            <a:latin typeface="Montserrat" panose="00000500000000000000" pitchFamily="2" charset="0"/>
          </a:endParaRPr>
        </a:p>
      </dgm:t>
    </dgm:pt>
    <dgm:pt modelId="{E5387080-4EEA-4397-A6CE-003DCC3501E6}" type="parTrans" cxnId="{B4A97579-89AD-4897-9119-8948D214F38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0C6581E-ECCE-4425-9511-88BADCF7BEB8}" type="sibTrans" cxnId="{B4A97579-89AD-4897-9119-8948D214F38E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AED80A0-DF09-4982-AEA1-1090B203F942}">
      <dgm:prSet phldrT="[Text]" custT="1"/>
      <dgm:spPr/>
      <dgm:t>
        <a:bodyPr/>
        <a:lstStyle/>
        <a:p>
          <a:r>
            <a:rPr lang="id-ID" sz="2400" dirty="0" smtClean="0">
              <a:latin typeface="Montserrat" panose="00000500000000000000" pitchFamily="2" charset="0"/>
            </a:rPr>
            <a:t>K</a:t>
          </a:r>
          <a:r>
            <a:rPr lang="id-ID" sz="2400" b="0" i="0" dirty="0" smtClean="0">
              <a:latin typeface="Montserrat" panose="00000500000000000000" pitchFamily="2" charset="0"/>
            </a:rPr>
            <a:t>aki</a:t>
          </a:r>
          <a:endParaRPr lang="id-ID" sz="2400" dirty="0">
            <a:latin typeface="Montserrat" panose="00000500000000000000" pitchFamily="2" charset="0"/>
          </a:endParaRPr>
        </a:p>
      </dgm:t>
    </dgm:pt>
    <dgm:pt modelId="{EA49806D-EF79-4AC5-B7B1-D4B1DE2F19DD}" type="parTrans" cxnId="{C222A6C4-F031-49F1-8493-8BBF0C3B9BA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2D335BB-D886-4912-B7EA-3DDB0BDA621A}" type="sibTrans" cxnId="{C222A6C4-F031-49F1-8493-8BBF0C3B9BA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AA53802-A9FA-4BF0-9518-ED3AF30F2C0A}" type="asst">
      <dgm:prSet phldrT="[Text]" custT="1"/>
      <dgm:spPr/>
      <dgm:t>
        <a:bodyPr/>
        <a:lstStyle/>
        <a:p>
          <a:r>
            <a:rPr lang="id-ID" sz="2400" dirty="0" smtClean="0">
              <a:latin typeface="Montserrat" panose="00000500000000000000" pitchFamily="2" charset="0"/>
            </a:rPr>
            <a:t>Leher </a:t>
          </a:r>
          <a:endParaRPr lang="id-ID" sz="2400" dirty="0">
            <a:latin typeface="Montserrat" panose="00000500000000000000" pitchFamily="2" charset="0"/>
          </a:endParaRPr>
        </a:p>
      </dgm:t>
    </dgm:pt>
    <dgm:pt modelId="{C454E7C8-04E6-401D-A943-6BACF24D8E4E}" type="parTrans" cxnId="{FD9713B5-5EB4-4B93-B329-5376F946DFC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1DF47129-A419-42AC-8297-A389595F9E47}" type="sibTrans" cxnId="{FD9713B5-5EB4-4B93-B329-5376F946DFC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C447DD6-ED75-4940-BDA0-136835CCF501}" type="pres">
      <dgm:prSet presAssocID="{3E49675E-19B3-4E2E-827B-0858464520B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CD60511-A2C6-49B7-B14B-1FA2B51E7BE0}" type="pres">
      <dgm:prSet presAssocID="{1D32A347-7C41-4560-B7CA-BBEA4F49447F}" presName="hierRoot1" presStyleCnt="0">
        <dgm:presLayoutVars>
          <dgm:hierBranch val="init"/>
        </dgm:presLayoutVars>
      </dgm:prSet>
      <dgm:spPr/>
    </dgm:pt>
    <dgm:pt modelId="{EFF8B3AA-A65D-4684-B9B8-AF28B0CC17E4}" type="pres">
      <dgm:prSet presAssocID="{1D32A347-7C41-4560-B7CA-BBEA4F49447F}" presName="rootComposite1" presStyleCnt="0"/>
      <dgm:spPr/>
    </dgm:pt>
    <dgm:pt modelId="{38F7A00C-37F5-4458-B421-D8570F5D1E42}" type="pres">
      <dgm:prSet presAssocID="{1D32A347-7C41-4560-B7CA-BBEA4F49447F}" presName="rootText1" presStyleLbl="node0" presStyleIdx="0" presStyleCnt="1" custScaleX="14118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A3A81F6-0E2F-4A55-AD1E-EE1EC529252C}" type="pres">
      <dgm:prSet presAssocID="{1D32A347-7C41-4560-B7CA-BBEA4F49447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4526FDD0-2A24-4A7A-BF14-03BC03FF9E0A}" type="pres">
      <dgm:prSet presAssocID="{1D32A347-7C41-4560-B7CA-BBEA4F49447F}" presName="hierChild2" presStyleCnt="0"/>
      <dgm:spPr/>
    </dgm:pt>
    <dgm:pt modelId="{BA9B1632-A088-4551-B372-237DB8A9225C}" type="pres">
      <dgm:prSet presAssocID="{0E0E22B9-C237-4954-9F0A-49BF19E8C907}" presName="Name37" presStyleLbl="parChTrans1D2" presStyleIdx="0" presStyleCnt="5"/>
      <dgm:spPr/>
      <dgm:t>
        <a:bodyPr/>
        <a:lstStyle/>
        <a:p>
          <a:endParaRPr lang="en-US"/>
        </a:p>
      </dgm:t>
    </dgm:pt>
    <dgm:pt modelId="{FD758CEC-FEE3-44D4-83AD-C14640B91BA8}" type="pres">
      <dgm:prSet presAssocID="{4301A4F2-315B-457E-A6A8-CA957CABBC39}" presName="hierRoot2" presStyleCnt="0">
        <dgm:presLayoutVars>
          <dgm:hierBranch val="init"/>
        </dgm:presLayoutVars>
      </dgm:prSet>
      <dgm:spPr/>
    </dgm:pt>
    <dgm:pt modelId="{F2EBD9AF-C1CA-440C-A954-50C2D8459306}" type="pres">
      <dgm:prSet presAssocID="{4301A4F2-315B-457E-A6A8-CA957CABBC39}" presName="rootComposite" presStyleCnt="0"/>
      <dgm:spPr/>
    </dgm:pt>
    <dgm:pt modelId="{64598B18-FC21-4689-902E-FF8BFF5FCAD0}" type="pres">
      <dgm:prSet presAssocID="{4301A4F2-315B-457E-A6A8-CA957CABBC39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F6F089C-96B6-4AE4-867E-3279E02DD59B}" type="pres">
      <dgm:prSet presAssocID="{4301A4F2-315B-457E-A6A8-CA957CABBC39}" presName="rootConnector" presStyleLbl="node2" presStyleIdx="0" presStyleCnt="3"/>
      <dgm:spPr/>
      <dgm:t>
        <a:bodyPr/>
        <a:lstStyle/>
        <a:p>
          <a:endParaRPr lang="en-US"/>
        </a:p>
      </dgm:t>
    </dgm:pt>
    <dgm:pt modelId="{DE28D3DF-B1A3-465A-8DFE-2445BB0FDCF8}" type="pres">
      <dgm:prSet presAssocID="{4301A4F2-315B-457E-A6A8-CA957CABBC39}" presName="hierChild4" presStyleCnt="0"/>
      <dgm:spPr/>
    </dgm:pt>
    <dgm:pt modelId="{5CDF5F1D-C963-4C78-B65C-1C2647F20C85}" type="pres">
      <dgm:prSet presAssocID="{4301A4F2-315B-457E-A6A8-CA957CABBC39}" presName="hierChild5" presStyleCnt="0"/>
      <dgm:spPr/>
    </dgm:pt>
    <dgm:pt modelId="{AA09CA69-6829-4161-8C17-490A1E30280E}" type="pres">
      <dgm:prSet presAssocID="{E5387080-4EEA-4397-A6CE-003DCC3501E6}" presName="Name37" presStyleLbl="parChTrans1D2" presStyleIdx="1" presStyleCnt="5"/>
      <dgm:spPr/>
      <dgm:t>
        <a:bodyPr/>
        <a:lstStyle/>
        <a:p>
          <a:endParaRPr lang="en-US"/>
        </a:p>
      </dgm:t>
    </dgm:pt>
    <dgm:pt modelId="{C98B5E87-25BA-4521-A760-6365CC65F901}" type="pres">
      <dgm:prSet presAssocID="{1B0FD6D9-CBB5-4440-85B2-1A286799F02D}" presName="hierRoot2" presStyleCnt="0">
        <dgm:presLayoutVars>
          <dgm:hierBranch val="init"/>
        </dgm:presLayoutVars>
      </dgm:prSet>
      <dgm:spPr/>
    </dgm:pt>
    <dgm:pt modelId="{3DFAEFF4-58CE-42A6-8AFE-CE1A08708D97}" type="pres">
      <dgm:prSet presAssocID="{1B0FD6D9-CBB5-4440-85B2-1A286799F02D}" presName="rootComposite" presStyleCnt="0"/>
      <dgm:spPr/>
    </dgm:pt>
    <dgm:pt modelId="{3C49AC8C-5736-4243-B9F4-0EC26BB87A0C}" type="pres">
      <dgm:prSet presAssocID="{1B0FD6D9-CBB5-4440-85B2-1A286799F02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86DD4E4-A8DC-491B-89B1-3B01070D5845}" type="pres">
      <dgm:prSet presAssocID="{1B0FD6D9-CBB5-4440-85B2-1A286799F02D}" presName="rootConnector" presStyleLbl="node2" presStyleIdx="1" presStyleCnt="3"/>
      <dgm:spPr/>
      <dgm:t>
        <a:bodyPr/>
        <a:lstStyle/>
        <a:p>
          <a:endParaRPr lang="en-US"/>
        </a:p>
      </dgm:t>
    </dgm:pt>
    <dgm:pt modelId="{941981FF-B5FC-4A4C-BF49-B43F6E610816}" type="pres">
      <dgm:prSet presAssocID="{1B0FD6D9-CBB5-4440-85B2-1A286799F02D}" presName="hierChild4" presStyleCnt="0"/>
      <dgm:spPr/>
    </dgm:pt>
    <dgm:pt modelId="{11F74B74-BD35-40B3-B566-2817CFB0BF94}" type="pres">
      <dgm:prSet presAssocID="{1B0FD6D9-CBB5-4440-85B2-1A286799F02D}" presName="hierChild5" presStyleCnt="0"/>
      <dgm:spPr/>
    </dgm:pt>
    <dgm:pt modelId="{6B487872-798B-4185-8191-14BE6564A99D}" type="pres">
      <dgm:prSet presAssocID="{EA49806D-EF79-4AC5-B7B1-D4B1DE2F19DD}" presName="Name37" presStyleLbl="parChTrans1D2" presStyleIdx="2" presStyleCnt="5"/>
      <dgm:spPr/>
      <dgm:t>
        <a:bodyPr/>
        <a:lstStyle/>
        <a:p>
          <a:endParaRPr lang="en-US"/>
        </a:p>
      </dgm:t>
    </dgm:pt>
    <dgm:pt modelId="{9A16169A-78A6-4299-AFEE-4ECAB12587E8}" type="pres">
      <dgm:prSet presAssocID="{0AED80A0-DF09-4982-AEA1-1090B203F942}" presName="hierRoot2" presStyleCnt="0">
        <dgm:presLayoutVars>
          <dgm:hierBranch val="init"/>
        </dgm:presLayoutVars>
      </dgm:prSet>
      <dgm:spPr/>
    </dgm:pt>
    <dgm:pt modelId="{6DF1A9FB-E390-4F41-93BD-F9CC286A59E7}" type="pres">
      <dgm:prSet presAssocID="{0AED80A0-DF09-4982-AEA1-1090B203F942}" presName="rootComposite" presStyleCnt="0"/>
      <dgm:spPr/>
    </dgm:pt>
    <dgm:pt modelId="{B138CE8E-F7FE-4297-BB4A-5D506C36BD9C}" type="pres">
      <dgm:prSet presAssocID="{0AED80A0-DF09-4982-AEA1-1090B203F94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85254AB-E882-4009-A39A-C0D8B9E1CEC0}" type="pres">
      <dgm:prSet presAssocID="{0AED80A0-DF09-4982-AEA1-1090B203F942}" presName="rootConnector" presStyleLbl="node2" presStyleIdx="2" presStyleCnt="3"/>
      <dgm:spPr/>
      <dgm:t>
        <a:bodyPr/>
        <a:lstStyle/>
        <a:p>
          <a:endParaRPr lang="en-US"/>
        </a:p>
      </dgm:t>
    </dgm:pt>
    <dgm:pt modelId="{E5078B66-CE81-4E36-853E-4F3D702894A9}" type="pres">
      <dgm:prSet presAssocID="{0AED80A0-DF09-4982-AEA1-1090B203F942}" presName="hierChild4" presStyleCnt="0"/>
      <dgm:spPr/>
    </dgm:pt>
    <dgm:pt modelId="{709427AE-57A7-4245-B87F-B7B334345960}" type="pres">
      <dgm:prSet presAssocID="{0AED80A0-DF09-4982-AEA1-1090B203F942}" presName="hierChild5" presStyleCnt="0"/>
      <dgm:spPr/>
    </dgm:pt>
    <dgm:pt modelId="{494B8C4E-E935-4E90-9454-9EEC79F35006}" type="pres">
      <dgm:prSet presAssocID="{1D32A347-7C41-4560-B7CA-BBEA4F49447F}" presName="hierChild3" presStyleCnt="0"/>
      <dgm:spPr/>
    </dgm:pt>
    <dgm:pt modelId="{F77846E7-7633-4D60-9333-9726193AE7C1}" type="pres">
      <dgm:prSet presAssocID="{B8B79A87-818B-4093-957C-37A68E6D70A5}" presName="Name111" presStyleLbl="parChTrans1D2" presStyleIdx="3" presStyleCnt="5"/>
      <dgm:spPr/>
      <dgm:t>
        <a:bodyPr/>
        <a:lstStyle/>
        <a:p>
          <a:endParaRPr lang="en-US"/>
        </a:p>
      </dgm:t>
    </dgm:pt>
    <dgm:pt modelId="{60E3307B-08C0-414F-9E95-B7240F22B2C3}" type="pres">
      <dgm:prSet presAssocID="{72B3D17A-83BD-478B-8206-75128B72B641}" presName="hierRoot3" presStyleCnt="0">
        <dgm:presLayoutVars>
          <dgm:hierBranch val="init"/>
        </dgm:presLayoutVars>
      </dgm:prSet>
      <dgm:spPr/>
    </dgm:pt>
    <dgm:pt modelId="{28A9E911-04C1-462E-A01A-F0D4A4E2585D}" type="pres">
      <dgm:prSet presAssocID="{72B3D17A-83BD-478B-8206-75128B72B641}" presName="rootComposite3" presStyleCnt="0"/>
      <dgm:spPr/>
    </dgm:pt>
    <dgm:pt modelId="{28FA1E0B-2592-44DD-8C6A-C24BF5E26928}" type="pres">
      <dgm:prSet presAssocID="{72B3D17A-83BD-478B-8206-75128B72B641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2306F8A-14D0-4EAA-83FE-491280262B75}" type="pres">
      <dgm:prSet presAssocID="{72B3D17A-83BD-478B-8206-75128B72B641}" presName="rootConnector3" presStyleLbl="asst1" presStyleIdx="0" presStyleCnt="2"/>
      <dgm:spPr/>
      <dgm:t>
        <a:bodyPr/>
        <a:lstStyle/>
        <a:p>
          <a:endParaRPr lang="en-US"/>
        </a:p>
      </dgm:t>
    </dgm:pt>
    <dgm:pt modelId="{1763079F-8050-435B-9571-B24E78922C62}" type="pres">
      <dgm:prSet presAssocID="{72B3D17A-83BD-478B-8206-75128B72B641}" presName="hierChild6" presStyleCnt="0"/>
      <dgm:spPr/>
    </dgm:pt>
    <dgm:pt modelId="{FF5950A5-9CEC-43EA-88AC-2C45E57F3A12}" type="pres">
      <dgm:prSet presAssocID="{72B3D17A-83BD-478B-8206-75128B72B641}" presName="hierChild7" presStyleCnt="0"/>
      <dgm:spPr/>
    </dgm:pt>
    <dgm:pt modelId="{4E959D61-BF0E-487C-AF36-23A3105BB3CB}" type="pres">
      <dgm:prSet presAssocID="{C454E7C8-04E6-401D-A943-6BACF24D8E4E}" presName="Name111" presStyleLbl="parChTrans1D2" presStyleIdx="4" presStyleCnt="5"/>
      <dgm:spPr/>
      <dgm:t>
        <a:bodyPr/>
        <a:lstStyle/>
        <a:p>
          <a:endParaRPr lang="en-US"/>
        </a:p>
      </dgm:t>
    </dgm:pt>
    <dgm:pt modelId="{56BABBFE-F670-4B67-896A-50CC69CAAFE4}" type="pres">
      <dgm:prSet presAssocID="{1AA53802-A9FA-4BF0-9518-ED3AF30F2C0A}" presName="hierRoot3" presStyleCnt="0">
        <dgm:presLayoutVars>
          <dgm:hierBranch val="init"/>
        </dgm:presLayoutVars>
      </dgm:prSet>
      <dgm:spPr/>
    </dgm:pt>
    <dgm:pt modelId="{6DCCCA8B-1C6D-4B40-A78F-1E36E439CF6B}" type="pres">
      <dgm:prSet presAssocID="{1AA53802-A9FA-4BF0-9518-ED3AF30F2C0A}" presName="rootComposite3" presStyleCnt="0"/>
      <dgm:spPr/>
    </dgm:pt>
    <dgm:pt modelId="{8A9DF334-20E8-4C17-A992-A4AAC3C70275}" type="pres">
      <dgm:prSet presAssocID="{1AA53802-A9FA-4BF0-9518-ED3AF30F2C0A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457F2E-9AFA-45B8-A5AE-FCA42ED6E1F2}" type="pres">
      <dgm:prSet presAssocID="{1AA53802-A9FA-4BF0-9518-ED3AF30F2C0A}" presName="rootConnector3" presStyleLbl="asst1" presStyleIdx="1" presStyleCnt="2"/>
      <dgm:spPr/>
      <dgm:t>
        <a:bodyPr/>
        <a:lstStyle/>
        <a:p>
          <a:endParaRPr lang="en-US"/>
        </a:p>
      </dgm:t>
    </dgm:pt>
    <dgm:pt modelId="{A55BED6B-74E1-4F1C-B9D3-D4230547090F}" type="pres">
      <dgm:prSet presAssocID="{1AA53802-A9FA-4BF0-9518-ED3AF30F2C0A}" presName="hierChild6" presStyleCnt="0"/>
      <dgm:spPr/>
    </dgm:pt>
    <dgm:pt modelId="{39B80D7D-7F4E-4495-A91A-BCC20260E4C0}" type="pres">
      <dgm:prSet presAssocID="{1AA53802-A9FA-4BF0-9518-ED3AF30F2C0A}" presName="hierChild7" presStyleCnt="0"/>
      <dgm:spPr/>
    </dgm:pt>
  </dgm:ptLst>
  <dgm:cxnLst>
    <dgm:cxn modelId="{7C2381FE-6298-4176-925F-9567E83969A6}" type="presOf" srcId="{1D32A347-7C41-4560-B7CA-BBEA4F49447F}" destId="{38F7A00C-37F5-4458-B421-D8570F5D1E42}" srcOrd="0" destOrd="0" presId="urn:microsoft.com/office/officeart/2005/8/layout/orgChart1"/>
    <dgm:cxn modelId="{D6655896-1637-4EC8-9DFC-FD72B594545C}" type="presOf" srcId="{4301A4F2-315B-457E-A6A8-CA957CABBC39}" destId="{AF6F089C-96B6-4AE4-867E-3279E02DD59B}" srcOrd="1" destOrd="0" presId="urn:microsoft.com/office/officeart/2005/8/layout/orgChart1"/>
    <dgm:cxn modelId="{7A7F55C3-81D2-4CA5-9F62-8F50AD74884D}" type="presOf" srcId="{3E49675E-19B3-4E2E-827B-0858464520B6}" destId="{BC447DD6-ED75-4940-BDA0-136835CCF501}" srcOrd="0" destOrd="0" presId="urn:microsoft.com/office/officeart/2005/8/layout/orgChart1"/>
    <dgm:cxn modelId="{30539900-91A3-42EA-AC06-5C499C539408}" type="presOf" srcId="{1AA53802-A9FA-4BF0-9518-ED3AF30F2C0A}" destId="{8A9DF334-20E8-4C17-A992-A4AAC3C70275}" srcOrd="0" destOrd="0" presId="urn:microsoft.com/office/officeart/2005/8/layout/orgChart1"/>
    <dgm:cxn modelId="{0805BD86-042C-43FB-B3A5-93EB8028F80D}" type="presOf" srcId="{4301A4F2-315B-457E-A6A8-CA957CABBC39}" destId="{64598B18-FC21-4689-902E-FF8BFF5FCAD0}" srcOrd="0" destOrd="0" presId="urn:microsoft.com/office/officeart/2005/8/layout/orgChart1"/>
    <dgm:cxn modelId="{B4A97579-89AD-4897-9119-8948D214F38E}" srcId="{1D32A347-7C41-4560-B7CA-BBEA4F49447F}" destId="{1B0FD6D9-CBB5-4440-85B2-1A286799F02D}" srcOrd="3" destOrd="0" parTransId="{E5387080-4EEA-4397-A6CE-003DCC3501E6}" sibTransId="{E0C6581E-ECCE-4425-9511-88BADCF7BEB8}"/>
    <dgm:cxn modelId="{864B403B-D60B-4A1A-A800-D4B2CC61AABC}" type="presOf" srcId="{1AA53802-A9FA-4BF0-9518-ED3AF30F2C0A}" destId="{30457F2E-9AFA-45B8-A5AE-FCA42ED6E1F2}" srcOrd="1" destOrd="0" presId="urn:microsoft.com/office/officeart/2005/8/layout/orgChart1"/>
    <dgm:cxn modelId="{C222A6C4-F031-49F1-8493-8BBF0C3B9BA5}" srcId="{1D32A347-7C41-4560-B7CA-BBEA4F49447F}" destId="{0AED80A0-DF09-4982-AEA1-1090B203F942}" srcOrd="4" destOrd="0" parTransId="{EA49806D-EF79-4AC5-B7B1-D4B1DE2F19DD}" sibTransId="{42D335BB-D886-4912-B7EA-3DDB0BDA621A}"/>
    <dgm:cxn modelId="{020E4E7F-D46B-4DF6-9A76-611335B945CD}" srcId="{1D32A347-7C41-4560-B7CA-BBEA4F49447F}" destId="{72B3D17A-83BD-478B-8206-75128B72B641}" srcOrd="0" destOrd="0" parTransId="{B8B79A87-818B-4093-957C-37A68E6D70A5}" sibTransId="{0CF02B3C-3C0F-4DC3-A5C6-0FF2CA0016A7}"/>
    <dgm:cxn modelId="{C27F1FBF-4D1D-4807-83CC-07545433283B}" type="presOf" srcId="{C454E7C8-04E6-401D-A943-6BACF24D8E4E}" destId="{4E959D61-BF0E-487C-AF36-23A3105BB3CB}" srcOrd="0" destOrd="0" presId="urn:microsoft.com/office/officeart/2005/8/layout/orgChart1"/>
    <dgm:cxn modelId="{3C8EA288-8E3A-4630-9E10-E439EB8FED90}" srcId="{1D32A347-7C41-4560-B7CA-BBEA4F49447F}" destId="{4301A4F2-315B-457E-A6A8-CA957CABBC39}" srcOrd="2" destOrd="0" parTransId="{0E0E22B9-C237-4954-9F0A-49BF19E8C907}" sibTransId="{125432FB-BBEB-4A95-A5EF-BCC662EF47FF}"/>
    <dgm:cxn modelId="{8850A568-B2B5-4A91-9C39-88F0766E3B58}" type="presOf" srcId="{72B3D17A-83BD-478B-8206-75128B72B641}" destId="{28FA1E0B-2592-44DD-8C6A-C24BF5E26928}" srcOrd="0" destOrd="0" presId="urn:microsoft.com/office/officeart/2005/8/layout/orgChart1"/>
    <dgm:cxn modelId="{466D229A-E242-45A2-A9C7-081DD0E44EDE}" type="presOf" srcId="{1B0FD6D9-CBB5-4440-85B2-1A286799F02D}" destId="{F86DD4E4-A8DC-491B-89B1-3B01070D5845}" srcOrd="1" destOrd="0" presId="urn:microsoft.com/office/officeart/2005/8/layout/orgChart1"/>
    <dgm:cxn modelId="{FD9713B5-5EB4-4B93-B329-5376F946DFCB}" srcId="{1D32A347-7C41-4560-B7CA-BBEA4F49447F}" destId="{1AA53802-A9FA-4BF0-9518-ED3AF30F2C0A}" srcOrd="1" destOrd="0" parTransId="{C454E7C8-04E6-401D-A943-6BACF24D8E4E}" sibTransId="{1DF47129-A419-42AC-8297-A389595F9E47}"/>
    <dgm:cxn modelId="{8FF017E2-EC88-4920-9F93-BE8F3E4D173F}" type="presOf" srcId="{72B3D17A-83BD-478B-8206-75128B72B641}" destId="{62306F8A-14D0-4EAA-83FE-491280262B75}" srcOrd="1" destOrd="0" presId="urn:microsoft.com/office/officeart/2005/8/layout/orgChart1"/>
    <dgm:cxn modelId="{73E382D5-301D-44EF-8932-06178CF8137F}" type="presOf" srcId="{0AED80A0-DF09-4982-AEA1-1090B203F942}" destId="{285254AB-E882-4009-A39A-C0D8B9E1CEC0}" srcOrd="1" destOrd="0" presId="urn:microsoft.com/office/officeart/2005/8/layout/orgChart1"/>
    <dgm:cxn modelId="{061CC94A-5FD1-41DD-8671-027EAF185F2E}" type="presOf" srcId="{1B0FD6D9-CBB5-4440-85B2-1A286799F02D}" destId="{3C49AC8C-5736-4243-B9F4-0EC26BB87A0C}" srcOrd="0" destOrd="0" presId="urn:microsoft.com/office/officeart/2005/8/layout/orgChart1"/>
    <dgm:cxn modelId="{C8C3D78B-902B-4E1A-9E32-8577EF939D5C}" type="presOf" srcId="{1D32A347-7C41-4560-B7CA-BBEA4F49447F}" destId="{9A3A81F6-0E2F-4A55-AD1E-EE1EC529252C}" srcOrd="1" destOrd="0" presId="urn:microsoft.com/office/officeart/2005/8/layout/orgChart1"/>
    <dgm:cxn modelId="{D489C5AF-7CBF-4091-9E9C-5FB9E7AF47D4}" type="presOf" srcId="{B8B79A87-818B-4093-957C-37A68E6D70A5}" destId="{F77846E7-7633-4D60-9333-9726193AE7C1}" srcOrd="0" destOrd="0" presId="urn:microsoft.com/office/officeart/2005/8/layout/orgChart1"/>
    <dgm:cxn modelId="{1B7C8B58-9E54-4463-BE4C-BA1DB9B80FFF}" type="presOf" srcId="{0E0E22B9-C237-4954-9F0A-49BF19E8C907}" destId="{BA9B1632-A088-4551-B372-237DB8A9225C}" srcOrd="0" destOrd="0" presId="urn:microsoft.com/office/officeart/2005/8/layout/orgChart1"/>
    <dgm:cxn modelId="{2C1ABF71-E301-4F57-8B9A-95F7DA5D98EA}" srcId="{3E49675E-19B3-4E2E-827B-0858464520B6}" destId="{1D32A347-7C41-4560-B7CA-BBEA4F49447F}" srcOrd="0" destOrd="0" parTransId="{BE3873E6-4309-4C67-9018-08A65E5634F7}" sibTransId="{0F38A8C4-F22D-41C5-8CF2-65190D6E6ABD}"/>
    <dgm:cxn modelId="{70A3D5D0-0B7B-48CD-BF5E-617822CA0E8A}" type="presOf" srcId="{0AED80A0-DF09-4982-AEA1-1090B203F942}" destId="{B138CE8E-F7FE-4297-BB4A-5D506C36BD9C}" srcOrd="0" destOrd="0" presId="urn:microsoft.com/office/officeart/2005/8/layout/orgChart1"/>
    <dgm:cxn modelId="{70C7E51A-ECD4-4197-9D28-03D75C8F013B}" type="presOf" srcId="{E5387080-4EEA-4397-A6CE-003DCC3501E6}" destId="{AA09CA69-6829-4161-8C17-490A1E30280E}" srcOrd="0" destOrd="0" presId="urn:microsoft.com/office/officeart/2005/8/layout/orgChart1"/>
    <dgm:cxn modelId="{611910B3-7BAC-436B-8EB3-B3A77AD8DAC2}" type="presOf" srcId="{EA49806D-EF79-4AC5-B7B1-D4B1DE2F19DD}" destId="{6B487872-798B-4185-8191-14BE6564A99D}" srcOrd="0" destOrd="0" presId="urn:microsoft.com/office/officeart/2005/8/layout/orgChart1"/>
    <dgm:cxn modelId="{1C2CD3E4-FC2A-4447-B26F-42FB26BD85D1}" type="presParOf" srcId="{BC447DD6-ED75-4940-BDA0-136835CCF501}" destId="{CCD60511-A2C6-49B7-B14B-1FA2B51E7BE0}" srcOrd="0" destOrd="0" presId="urn:microsoft.com/office/officeart/2005/8/layout/orgChart1"/>
    <dgm:cxn modelId="{590D60C9-953E-4AC6-B3BA-892098399F5C}" type="presParOf" srcId="{CCD60511-A2C6-49B7-B14B-1FA2B51E7BE0}" destId="{EFF8B3AA-A65D-4684-B9B8-AF28B0CC17E4}" srcOrd="0" destOrd="0" presId="urn:microsoft.com/office/officeart/2005/8/layout/orgChart1"/>
    <dgm:cxn modelId="{C1D92F38-9E36-4C61-9D4D-89345F7DCBC7}" type="presParOf" srcId="{EFF8B3AA-A65D-4684-B9B8-AF28B0CC17E4}" destId="{38F7A00C-37F5-4458-B421-D8570F5D1E42}" srcOrd="0" destOrd="0" presId="urn:microsoft.com/office/officeart/2005/8/layout/orgChart1"/>
    <dgm:cxn modelId="{9DFB4EE2-3644-4A1B-AA20-E2FC7CD9CC91}" type="presParOf" srcId="{EFF8B3AA-A65D-4684-B9B8-AF28B0CC17E4}" destId="{9A3A81F6-0E2F-4A55-AD1E-EE1EC529252C}" srcOrd="1" destOrd="0" presId="urn:microsoft.com/office/officeart/2005/8/layout/orgChart1"/>
    <dgm:cxn modelId="{1B408522-4299-4EA1-87AE-BC1BA9DB7E48}" type="presParOf" srcId="{CCD60511-A2C6-49B7-B14B-1FA2B51E7BE0}" destId="{4526FDD0-2A24-4A7A-BF14-03BC03FF9E0A}" srcOrd="1" destOrd="0" presId="urn:microsoft.com/office/officeart/2005/8/layout/orgChart1"/>
    <dgm:cxn modelId="{EE03E71D-9395-46D3-9C02-3D2FA031D522}" type="presParOf" srcId="{4526FDD0-2A24-4A7A-BF14-03BC03FF9E0A}" destId="{BA9B1632-A088-4551-B372-237DB8A9225C}" srcOrd="0" destOrd="0" presId="urn:microsoft.com/office/officeart/2005/8/layout/orgChart1"/>
    <dgm:cxn modelId="{3D17466A-647A-42BD-91C0-4E2AFC6E3DBB}" type="presParOf" srcId="{4526FDD0-2A24-4A7A-BF14-03BC03FF9E0A}" destId="{FD758CEC-FEE3-44D4-83AD-C14640B91BA8}" srcOrd="1" destOrd="0" presId="urn:microsoft.com/office/officeart/2005/8/layout/orgChart1"/>
    <dgm:cxn modelId="{63839D68-7E2A-4F31-B588-81034FB106E8}" type="presParOf" srcId="{FD758CEC-FEE3-44D4-83AD-C14640B91BA8}" destId="{F2EBD9AF-C1CA-440C-A954-50C2D8459306}" srcOrd="0" destOrd="0" presId="urn:microsoft.com/office/officeart/2005/8/layout/orgChart1"/>
    <dgm:cxn modelId="{0085F220-1682-43FB-BAC9-5DF1C42831EC}" type="presParOf" srcId="{F2EBD9AF-C1CA-440C-A954-50C2D8459306}" destId="{64598B18-FC21-4689-902E-FF8BFF5FCAD0}" srcOrd="0" destOrd="0" presId="urn:microsoft.com/office/officeart/2005/8/layout/orgChart1"/>
    <dgm:cxn modelId="{9605825E-4E2E-4DB8-86D5-DF195B61AFA9}" type="presParOf" srcId="{F2EBD9AF-C1CA-440C-A954-50C2D8459306}" destId="{AF6F089C-96B6-4AE4-867E-3279E02DD59B}" srcOrd="1" destOrd="0" presId="urn:microsoft.com/office/officeart/2005/8/layout/orgChart1"/>
    <dgm:cxn modelId="{3B9F4B5F-2E50-4F55-A1C0-20E707A74333}" type="presParOf" srcId="{FD758CEC-FEE3-44D4-83AD-C14640B91BA8}" destId="{DE28D3DF-B1A3-465A-8DFE-2445BB0FDCF8}" srcOrd="1" destOrd="0" presId="urn:microsoft.com/office/officeart/2005/8/layout/orgChart1"/>
    <dgm:cxn modelId="{2C16EFD2-134F-4829-AEA8-CFA28584F8D3}" type="presParOf" srcId="{FD758CEC-FEE3-44D4-83AD-C14640B91BA8}" destId="{5CDF5F1D-C963-4C78-B65C-1C2647F20C85}" srcOrd="2" destOrd="0" presId="urn:microsoft.com/office/officeart/2005/8/layout/orgChart1"/>
    <dgm:cxn modelId="{B08A7232-FB6D-4FB4-BDB7-4D8806CFF2DA}" type="presParOf" srcId="{4526FDD0-2A24-4A7A-BF14-03BC03FF9E0A}" destId="{AA09CA69-6829-4161-8C17-490A1E30280E}" srcOrd="2" destOrd="0" presId="urn:microsoft.com/office/officeart/2005/8/layout/orgChart1"/>
    <dgm:cxn modelId="{B28AC0E1-978C-4B9F-815E-2EB2DF9AD2E5}" type="presParOf" srcId="{4526FDD0-2A24-4A7A-BF14-03BC03FF9E0A}" destId="{C98B5E87-25BA-4521-A760-6365CC65F901}" srcOrd="3" destOrd="0" presId="urn:microsoft.com/office/officeart/2005/8/layout/orgChart1"/>
    <dgm:cxn modelId="{AEDCF7C9-F131-42CF-ACC3-663E684BD0D6}" type="presParOf" srcId="{C98B5E87-25BA-4521-A760-6365CC65F901}" destId="{3DFAEFF4-58CE-42A6-8AFE-CE1A08708D97}" srcOrd="0" destOrd="0" presId="urn:microsoft.com/office/officeart/2005/8/layout/orgChart1"/>
    <dgm:cxn modelId="{CD3D393D-E1B1-42EC-B93A-D4898B428B64}" type="presParOf" srcId="{3DFAEFF4-58CE-42A6-8AFE-CE1A08708D97}" destId="{3C49AC8C-5736-4243-B9F4-0EC26BB87A0C}" srcOrd="0" destOrd="0" presId="urn:microsoft.com/office/officeart/2005/8/layout/orgChart1"/>
    <dgm:cxn modelId="{C61D2147-6BBE-4F06-B64F-BF6FED8C8CC1}" type="presParOf" srcId="{3DFAEFF4-58CE-42A6-8AFE-CE1A08708D97}" destId="{F86DD4E4-A8DC-491B-89B1-3B01070D5845}" srcOrd="1" destOrd="0" presId="urn:microsoft.com/office/officeart/2005/8/layout/orgChart1"/>
    <dgm:cxn modelId="{2A092D52-F859-460F-9686-A7FAB4E6D97B}" type="presParOf" srcId="{C98B5E87-25BA-4521-A760-6365CC65F901}" destId="{941981FF-B5FC-4A4C-BF49-B43F6E610816}" srcOrd="1" destOrd="0" presId="urn:microsoft.com/office/officeart/2005/8/layout/orgChart1"/>
    <dgm:cxn modelId="{198FF889-1934-4BA0-A12F-E8D2FF3EC53D}" type="presParOf" srcId="{C98B5E87-25BA-4521-A760-6365CC65F901}" destId="{11F74B74-BD35-40B3-B566-2817CFB0BF94}" srcOrd="2" destOrd="0" presId="urn:microsoft.com/office/officeart/2005/8/layout/orgChart1"/>
    <dgm:cxn modelId="{296617CE-0E77-40F6-BC1F-F5A8EBFDECFF}" type="presParOf" srcId="{4526FDD0-2A24-4A7A-BF14-03BC03FF9E0A}" destId="{6B487872-798B-4185-8191-14BE6564A99D}" srcOrd="4" destOrd="0" presId="urn:microsoft.com/office/officeart/2005/8/layout/orgChart1"/>
    <dgm:cxn modelId="{855332EF-6261-4863-B3FA-34CA86C076B4}" type="presParOf" srcId="{4526FDD0-2A24-4A7A-BF14-03BC03FF9E0A}" destId="{9A16169A-78A6-4299-AFEE-4ECAB12587E8}" srcOrd="5" destOrd="0" presId="urn:microsoft.com/office/officeart/2005/8/layout/orgChart1"/>
    <dgm:cxn modelId="{AEA74B10-3AFF-489C-97A1-1DC91C4556CF}" type="presParOf" srcId="{9A16169A-78A6-4299-AFEE-4ECAB12587E8}" destId="{6DF1A9FB-E390-4F41-93BD-F9CC286A59E7}" srcOrd="0" destOrd="0" presId="urn:microsoft.com/office/officeart/2005/8/layout/orgChart1"/>
    <dgm:cxn modelId="{243A450B-3067-4EBC-9237-6A660FE4CA8D}" type="presParOf" srcId="{6DF1A9FB-E390-4F41-93BD-F9CC286A59E7}" destId="{B138CE8E-F7FE-4297-BB4A-5D506C36BD9C}" srcOrd="0" destOrd="0" presId="urn:microsoft.com/office/officeart/2005/8/layout/orgChart1"/>
    <dgm:cxn modelId="{D684BD6F-6176-4D9A-B3BC-4BF46619528F}" type="presParOf" srcId="{6DF1A9FB-E390-4F41-93BD-F9CC286A59E7}" destId="{285254AB-E882-4009-A39A-C0D8B9E1CEC0}" srcOrd="1" destOrd="0" presId="urn:microsoft.com/office/officeart/2005/8/layout/orgChart1"/>
    <dgm:cxn modelId="{607DE250-742C-4071-A2FF-BB84789A10AB}" type="presParOf" srcId="{9A16169A-78A6-4299-AFEE-4ECAB12587E8}" destId="{E5078B66-CE81-4E36-853E-4F3D702894A9}" srcOrd="1" destOrd="0" presId="urn:microsoft.com/office/officeart/2005/8/layout/orgChart1"/>
    <dgm:cxn modelId="{C8FD7451-5C0E-4E5D-8189-EA0AE1F4462E}" type="presParOf" srcId="{9A16169A-78A6-4299-AFEE-4ECAB12587E8}" destId="{709427AE-57A7-4245-B87F-B7B334345960}" srcOrd="2" destOrd="0" presId="urn:microsoft.com/office/officeart/2005/8/layout/orgChart1"/>
    <dgm:cxn modelId="{E278AF2A-4B01-4DC7-9822-F148A68638A0}" type="presParOf" srcId="{CCD60511-A2C6-49B7-B14B-1FA2B51E7BE0}" destId="{494B8C4E-E935-4E90-9454-9EEC79F35006}" srcOrd="2" destOrd="0" presId="urn:microsoft.com/office/officeart/2005/8/layout/orgChart1"/>
    <dgm:cxn modelId="{ABB0B454-0C41-4BE4-B4EF-EFE157EE7AC4}" type="presParOf" srcId="{494B8C4E-E935-4E90-9454-9EEC79F35006}" destId="{F77846E7-7633-4D60-9333-9726193AE7C1}" srcOrd="0" destOrd="0" presId="urn:microsoft.com/office/officeart/2005/8/layout/orgChart1"/>
    <dgm:cxn modelId="{8E19DFC3-93C5-4937-9178-538EF4EEBBFE}" type="presParOf" srcId="{494B8C4E-E935-4E90-9454-9EEC79F35006}" destId="{60E3307B-08C0-414F-9E95-B7240F22B2C3}" srcOrd="1" destOrd="0" presId="urn:microsoft.com/office/officeart/2005/8/layout/orgChart1"/>
    <dgm:cxn modelId="{3AAAC5B9-56EF-4F77-94FF-697C9B6F2013}" type="presParOf" srcId="{60E3307B-08C0-414F-9E95-B7240F22B2C3}" destId="{28A9E911-04C1-462E-A01A-F0D4A4E2585D}" srcOrd="0" destOrd="0" presId="urn:microsoft.com/office/officeart/2005/8/layout/orgChart1"/>
    <dgm:cxn modelId="{967670B6-1182-4892-AF2F-3AAE51E9A4AE}" type="presParOf" srcId="{28A9E911-04C1-462E-A01A-F0D4A4E2585D}" destId="{28FA1E0B-2592-44DD-8C6A-C24BF5E26928}" srcOrd="0" destOrd="0" presId="urn:microsoft.com/office/officeart/2005/8/layout/orgChart1"/>
    <dgm:cxn modelId="{885035F9-2BC2-4670-8EAF-9C47DADAC5B7}" type="presParOf" srcId="{28A9E911-04C1-462E-A01A-F0D4A4E2585D}" destId="{62306F8A-14D0-4EAA-83FE-491280262B75}" srcOrd="1" destOrd="0" presId="urn:microsoft.com/office/officeart/2005/8/layout/orgChart1"/>
    <dgm:cxn modelId="{C705D5EB-6D7D-4BE2-AD1D-3225BDB17FAB}" type="presParOf" srcId="{60E3307B-08C0-414F-9E95-B7240F22B2C3}" destId="{1763079F-8050-435B-9571-B24E78922C62}" srcOrd="1" destOrd="0" presId="urn:microsoft.com/office/officeart/2005/8/layout/orgChart1"/>
    <dgm:cxn modelId="{18F78E14-2D14-439B-BE97-CB701C3B73F8}" type="presParOf" srcId="{60E3307B-08C0-414F-9E95-B7240F22B2C3}" destId="{FF5950A5-9CEC-43EA-88AC-2C45E57F3A12}" srcOrd="2" destOrd="0" presId="urn:microsoft.com/office/officeart/2005/8/layout/orgChart1"/>
    <dgm:cxn modelId="{470D667E-F86B-4B39-8570-5E38C8391C08}" type="presParOf" srcId="{494B8C4E-E935-4E90-9454-9EEC79F35006}" destId="{4E959D61-BF0E-487C-AF36-23A3105BB3CB}" srcOrd="2" destOrd="0" presId="urn:microsoft.com/office/officeart/2005/8/layout/orgChart1"/>
    <dgm:cxn modelId="{A072645D-746F-4F59-9139-C55EE6852D62}" type="presParOf" srcId="{494B8C4E-E935-4E90-9454-9EEC79F35006}" destId="{56BABBFE-F670-4B67-896A-50CC69CAAFE4}" srcOrd="3" destOrd="0" presId="urn:microsoft.com/office/officeart/2005/8/layout/orgChart1"/>
    <dgm:cxn modelId="{2CEF238A-0566-43A0-9EFD-31E29AF31ADD}" type="presParOf" srcId="{56BABBFE-F670-4B67-896A-50CC69CAAFE4}" destId="{6DCCCA8B-1C6D-4B40-A78F-1E36E439CF6B}" srcOrd="0" destOrd="0" presId="urn:microsoft.com/office/officeart/2005/8/layout/orgChart1"/>
    <dgm:cxn modelId="{D3E72F90-355C-4BA3-B160-0AFC1B338DA9}" type="presParOf" srcId="{6DCCCA8B-1C6D-4B40-A78F-1E36E439CF6B}" destId="{8A9DF334-20E8-4C17-A992-A4AAC3C70275}" srcOrd="0" destOrd="0" presId="urn:microsoft.com/office/officeart/2005/8/layout/orgChart1"/>
    <dgm:cxn modelId="{A6AF8A65-D899-404F-AD6D-959FFF4A8B41}" type="presParOf" srcId="{6DCCCA8B-1C6D-4B40-A78F-1E36E439CF6B}" destId="{30457F2E-9AFA-45B8-A5AE-FCA42ED6E1F2}" srcOrd="1" destOrd="0" presId="urn:microsoft.com/office/officeart/2005/8/layout/orgChart1"/>
    <dgm:cxn modelId="{1F2FA572-4103-4996-B7B5-071611E794C0}" type="presParOf" srcId="{56BABBFE-F670-4B67-896A-50CC69CAAFE4}" destId="{A55BED6B-74E1-4F1C-B9D3-D4230547090F}" srcOrd="1" destOrd="0" presId="urn:microsoft.com/office/officeart/2005/8/layout/orgChart1"/>
    <dgm:cxn modelId="{68F411B6-41C3-4812-9C54-314CF8B055B9}" type="presParOf" srcId="{56BABBFE-F670-4B67-896A-50CC69CAAFE4}" destId="{39B80D7D-7F4E-4495-A91A-BCC20260E4C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7AB464-B2FE-457C-BA98-64B8A105959D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72CA7ABD-42CB-4C59-9ADA-C1F74EAA98AB}">
      <dgm:prSet phldrT="[Text]" custT="1"/>
      <dgm:spPr/>
      <dgm:t>
        <a:bodyPr/>
        <a:lstStyle/>
        <a:p>
          <a:r>
            <a:rPr lang="fi-FI" sz="2400" b="0" i="0" dirty="0" smtClean="0">
              <a:latin typeface="Montserrat" panose="00000500000000000000" pitchFamily="2" charset="0"/>
            </a:rPr>
            <a:t>Basuhlah mata agar jauh dari kotoran</a:t>
          </a:r>
          <a:endParaRPr lang="id-ID" sz="2400" dirty="0">
            <a:latin typeface="Montserrat" panose="00000500000000000000" pitchFamily="2" charset="0"/>
          </a:endParaRPr>
        </a:p>
      </dgm:t>
    </dgm:pt>
    <dgm:pt modelId="{373D2449-E4B4-4727-BBD5-25B8234359E7}" type="parTrans" cxnId="{FD616904-5C41-4E74-B7AD-983417AB5D7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7C3913F-B273-4DF5-AECC-25A84B9B4679}" type="sibTrans" cxnId="{FD616904-5C41-4E74-B7AD-983417AB5D7A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2D2F25F-70BE-4CBE-9D51-2E783F7A6909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Jika telinga kemasukan air, meloncat-loncatlah agar air dapat keluar</a:t>
          </a:r>
          <a:endParaRPr lang="id-ID" sz="2400" dirty="0">
            <a:latin typeface="Montserrat" panose="00000500000000000000" pitchFamily="2" charset="0"/>
          </a:endParaRPr>
        </a:p>
      </dgm:t>
    </dgm:pt>
    <dgm:pt modelId="{14BB22C2-C87E-40F2-B5A7-621BC110FD2C}" type="parTrans" cxnId="{600AB711-CC47-473A-8AA8-5764DDE8C91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0394F75-FFF3-480D-B993-7E30C7FA8899}" type="sibTrans" cxnId="{600AB711-CC47-473A-8AA8-5764DDE8C914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AF23F68-DC4F-4F6C-A8F5-50CF6BE7D8FD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Keringkan pakaian renang di tempat yang teduh (tidak panas)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1588C09A-DB41-46D5-9486-CCFB4C7B6BA6}" type="parTrans" cxnId="{FD8A29F3-170D-4758-951E-100C627FFE3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376521C-BE70-4BD2-A1FD-CFCD032E2E2E}" type="sibTrans" cxnId="{FD8A29F3-170D-4758-951E-100C627FFE35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0CAC0197-730D-44E5-BC4A-F3CBDCA16975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Istirahat yang cukup</a:t>
          </a:r>
          <a:endParaRPr lang="id-ID" sz="2400" dirty="0">
            <a:latin typeface="Montserrat" panose="00000500000000000000" pitchFamily="2" charset="0"/>
          </a:endParaRPr>
        </a:p>
      </dgm:t>
    </dgm:pt>
    <dgm:pt modelId="{B0421B40-FC72-4565-A1FD-34093026A3E9}" type="parTrans" cxnId="{069F1C5A-AF74-493B-8D91-776780CE567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5C03E02-51AE-4D78-90A4-6511237EBFB2}" type="sibTrans" cxnId="{069F1C5A-AF74-493B-8D91-776780CE567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624897C8-24CF-415A-8762-0D961CF599DE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Makan yang cukup</a:t>
          </a:r>
          <a:endParaRPr lang="id-ID" sz="2400" dirty="0">
            <a:latin typeface="Montserrat" panose="00000500000000000000" pitchFamily="2" charset="0"/>
          </a:endParaRPr>
        </a:p>
      </dgm:t>
    </dgm:pt>
    <dgm:pt modelId="{E22FD68F-5099-4B12-978C-F8A2B71949CB}" type="parTrans" cxnId="{207F0258-3470-4D49-9B54-025275627DB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568D02E-A421-489C-AA4E-B657D3B71D6F}" type="sibTrans" cxnId="{207F0258-3470-4D49-9B54-025275627DBD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A66F98B9-20D8-47B5-8BF2-EC5FB89E1B94}" type="pres">
      <dgm:prSet presAssocID="{D97AB464-B2FE-457C-BA98-64B8A10595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EEFC194C-F942-460E-BB41-92CCDCBDA1DA}" type="pres">
      <dgm:prSet presAssocID="{D97AB464-B2FE-457C-BA98-64B8A105959D}" presName="Name1" presStyleCnt="0"/>
      <dgm:spPr/>
    </dgm:pt>
    <dgm:pt modelId="{C790356F-8E86-4B42-BC4D-55605827A989}" type="pres">
      <dgm:prSet presAssocID="{D97AB464-B2FE-457C-BA98-64B8A105959D}" presName="cycle" presStyleCnt="0"/>
      <dgm:spPr/>
    </dgm:pt>
    <dgm:pt modelId="{0265B4AE-45CC-43A8-B848-BA13A59B2C21}" type="pres">
      <dgm:prSet presAssocID="{D97AB464-B2FE-457C-BA98-64B8A105959D}" presName="srcNode" presStyleLbl="node1" presStyleIdx="0" presStyleCnt="5"/>
      <dgm:spPr/>
    </dgm:pt>
    <dgm:pt modelId="{F3F1870B-3B48-447F-9947-3524FE5EE6D0}" type="pres">
      <dgm:prSet presAssocID="{D97AB464-B2FE-457C-BA98-64B8A105959D}" presName="conn" presStyleLbl="parChTrans1D2" presStyleIdx="0" presStyleCnt="1"/>
      <dgm:spPr/>
      <dgm:t>
        <a:bodyPr/>
        <a:lstStyle/>
        <a:p>
          <a:endParaRPr lang="en-US"/>
        </a:p>
      </dgm:t>
    </dgm:pt>
    <dgm:pt modelId="{1C832624-062A-461E-848F-38196E3905A5}" type="pres">
      <dgm:prSet presAssocID="{D97AB464-B2FE-457C-BA98-64B8A105959D}" presName="extraNode" presStyleLbl="node1" presStyleIdx="0" presStyleCnt="5"/>
      <dgm:spPr/>
    </dgm:pt>
    <dgm:pt modelId="{B3056F3D-27B1-4919-9585-FB3A177CE314}" type="pres">
      <dgm:prSet presAssocID="{D97AB464-B2FE-457C-BA98-64B8A105959D}" presName="dstNode" presStyleLbl="node1" presStyleIdx="0" presStyleCnt="5"/>
      <dgm:spPr/>
    </dgm:pt>
    <dgm:pt modelId="{6C81FA83-682A-41C4-8771-3FD7BF7E5DE7}" type="pres">
      <dgm:prSet presAssocID="{72CA7ABD-42CB-4C59-9ADA-C1F74EAA98A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2EC4448-802E-47E8-A108-9693E294AE51}" type="pres">
      <dgm:prSet presAssocID="{72CA7ABD-42CB-4C59-9ADA-C1F74EAA98AB}" presName="accent_1" presStyleCnt="0"/>
      <dgm:spPr/>
    </dgm:pt>
    <dgm:pt modelId="{AAC67A0C-7563-4BE4-8405-E15901223DC4}" type="pres">
      <dgm:prSet presAssocID="{72CA7ABD-42CB-4C59-9ADA-C1F74EAA98AB}" presName="accentRepeatNode" presStyleLbl="solidFgAcc1" presStyleIdx="0" presStyleCnt="5"/>
      <dgm:spPr/>
    </dgm:pt>
    <dgm:pt modelId="{34F823E4-9DB8-4D96-B6A0-165BB61745CF}" type="pres">
      <dgm:prSet presAssocID="{32D2F25F-70BE-4CBE-9D51-2E783F7A6909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623ADD-EE4E-47B4-805A-5AA26F99876E}" type="pres">
      <dgm:prSet presAssocID="{32D2F25F-70BE-4CBE-9D51-2E783F7A6909}" presName="accent_2" presStyleCnt="0"/>
      <dgm:spPr/>
    </dgm:pt>
    <dgm:pt modelId="{A795C476-3417-4014-BFF9-ABD5CD568F34}" type="pres">
      <dgm:prSet presAssocID="{32D2F25F-70BE-4CBE-9D51-2E783F7A6909}" presName="accentRepeatNode" presStyleLbl="solidFgAcc1" presStyleIdx="1" presStyleCnt="5"/>
      <dgm:spPr/>
    </dgm:pt>
    <dgm:pt modelId="{3EF9C0EE-4C99-4212-8327-BE099C5B573F}" type="pres">
      <dgm:prSet presAssocID="{2AF23F68-DC4F-4F6C-A8F5-50CF6BE7D8FD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46E3479-7BD9-4EFF-A36A-040FF799DF53}" type="pres">
      <dgm:prSet presAssocID="{2AF23F68-DC4F-4F6C-A8F5-50CF6BE7D8FD}" presName="accent_3" presStyleCnt="0"/>
      <dgm:spPr/>
    </dgm:pt>
    <dgm:pt modelId="{07EABC00-8B08-4EF5-9BFE-6B3027A1C060}" type="pres">
      <dgm:prSet presAssocID="{2AF23F68-DC4F-4F6C-A8F5-50CF6BE7D8FD}" presName="accentRepeatNode" presStyleLbl="solidFgAcc1" presStyleIdx="2" presStyleCnt="5"/>
      <dgm:spPr/>
    </dgm:pt>
    <dgm:pt modelId="{84144375-A49D-4FE2-A091-28166A327858}" type="pres">
      <dgm:prSet presAssocID="{0CAC0197-730D-44E5-BC4A-F3CBDCA16975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EF9D1AC-8F8C-411B-A213-4E29C10E8674}" type="pres">
      <dgm:prSet presAssocID="{0CAC0197-730D-44E5-BC4A-F3CBDCA16975}" presName="accent_4" presStyleCnt="0"/>
      <dgm:spPr/>
    </dgm:pt>
    <dgm:pt modelId="{4E75C722-6B65-4E5E-AA45-4A786DB02B32}" type="pres">
      <dgm:prSet presAssocID="{0CAC0197-730D-44E5-BC4A-F3CBDCA16975}" presName="accentRepeatNode" presStyleLbl="solidFgAcc1" presStyleIdx="3" presStyleCnt="5"/>
      <dgm:spPr/>
    </dgm:pt>
    <dgm:pt modelId="{8F7968FF-0CC8-4576-9FFD-E6657856E048}" type="pres">
      <dgm:prSet presAssocID="{624897C8-24CF-415A-8762-0D961CF599DE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41B744A-6B69-4483-BD1D-AE3D99D210FA}" type="pres">
      <dgm:prSet presAssocID="{624897C8-24CF-415A-8762-0D961CF599DE}" presName="accent_5" presStyleCnt="0"/>
      <dgm:spPr/>
    </dgm:pt>
    <dgm:pt modelId="{DAC02962-7D3D-421E-98F4-A00038A0B495}" type="pres">
      <dgm:prSet presAssocID="{624897C8-24CF-415A-8762-0D961CF599DE}" presName="accentRepeatNode" presStyleLbl="solidFgAcc1" presStyleIdx="4" presStyleCnt="5"/>
      <dgm:spPr/>
    </dgm:pt>
  </dgm:ptLst>
  <dgm:cxnLst>
    <dgm:cxn modelId="{3DE3D911-95B4-451B-8AF4-3D58D81D9D6D}" type="presOf" srcId="{97C3913F-B273-4DF5-AECC-25A84B9B4679}" destId="{F3F1870B-3B48-447F-9947-3524FE5EE6D0}" srcOrd="0" destOrd="0" presId="urn:microsoft.com/office/officeart/2008/layout/VerticalCurvedList"/>
    <dgm:cxn modelId="{6672D032-C999-4381-A9BA-9D9F3AF824E3}" type="presOf" srcId="{624897C8-24CF-415A-8762-0D961CF599DE}" destId="{8F7968FF-0CC8-4576-9FFD-E6657856E048}" srcOrd="0" destOrd="0" presId="urn:microsoft.com/office/officeart/2008/layout/VerticalCurvedList"/>
    <dgm:cxn modelId="{FD616904-5C41-4E74-B7AD-983417AB5D7A}" srcId="{D97AB464-B2FE-457C-BA98-64B8A105959D}" destId="{72CA7ABD-42CB-4C59-9ADA-C1F74EAA98AB}" srcOrd="0" destOrd="0" parTransId="{373D2449-E4B4-4727-BBD5-25B8234359E7}" sibTransId="{97C3913F-B273-4DF5-AECC-25A84B9B4679}"/>
    <dgm:cxn modelId="{0A7AB360-E524-4C83-92ED-C9503DCB6C46}" type="presOf" srcId="{0CAC0197-730D-44E5-BC4A-F3CBDCA16975}" destId="{84144375-A49D-4FE2-A091-28166A327858}" srcOrd="0" destOrd="0" presId="urn:microsoft.com/office/officeart/2008/layout/VerticalCurvedList"/>
    <dgm:cxn modelId="{4172E165-1C72-40B9-8497-52E92132A377}" type="presOf" srcId="{32D2F25F-70BE-4CBE-9D51-2E783F7A6909}" destId="{34F823E4-9DB8-4D96-B6A0-165BB61745CF}" srcOrd="0" destOrd="0" presId="urn:microsoft.com/office/officeart/2008/layout/VerticalCurvedList"/>
    <dgm:cxn modelId="{80D3FC3A-42D9-495F-9B35-AE766651EB8F}" type="presOf" srcId="{D97AB464-B2FE-457C-BA98-64B8A105959D}" destId="{A66F98B9-20D8-47B5-8BF2-EC5FB89E1B94}" srcOrd="0" destOrd="0" presId="urn:microsoft.com/office/officeart/2008/layout/VerticalCurvedList"/>
    <dgm:cxn modelId="{069F1C5A-AF74-493B-8D91-776780CE5673}" srcId="{D97AB464-B2FE-457C-BA98-64B8A105959D}" destId="{0CAC0197-730D-44E5-BC4A-F3CBDCA16975}" srcOrd="3" destOrd="0" parTransId="{B0421B40-FC72-4565-A1FD-34093026A3E9}" sibTransId="{35C03E02-51AE-4D78-90A4-6511237EBFB2}"/>
    <dgm:cxn modelId="{FD8A29F3-170D-4758-951E-100C627FFE35}" srcId="{D97AB464-B2FE-457C-BA98-64B8A105959D}" destId="{2AF23F68-DC4F-4F6C-A8F5-50CF6BE7D8FD}" srcOrd="2" destOrd="0" parTransId="{1588C09A-DB41-46D5-9486-CCFB4C7B6BA6}" sibTransId="{F376521C-BE70-4BD2-A1FD-CFCD032E2E2E}"/>
    <dgm:cxn modelId="{665A2DE7-4F2F-4D8F-8A23-1A2F736F0BFC}" type="presOf" srcId="{2AF23F68-DC4F-4F6C-A8F5-50CF6BE7D8FD}" destId="{3EF9C0EE-4C99-4212-8327-BE099C5B573F}" srcOrd="0" destOrd="0" presId="urn:microsoft.com/office/officeart/2008/layout/VerticalCurvedList"/>
    <dgm:cxn modelId="{207F0258-3470-4D49-9B54-025275627DBD}" srcId="{D97AB464-B2FE-457C-BA98-64B8A105959D}" destId="{624897C8-24CF-415A-8762-0D961CF599DE}" srcOrd="4" destOrd="0" parTransId="{E22FD68F-5099-4B12-978C-F8A2B71949CB}" sibTransId="{F568D02E-A421-489C-AA4E-B657D3B71D6F}"/>
    <dgm:cxn modelId="{329812FC-FE56-400E-B6C6-F47D265D2499}" type="presOf" srcId="{72CA7ABD-42CB-4C59-9ADA-C1F74EAA98AB}" destId="{6C81FA83-682A-41C4-8771-3FD7BF7E5DE7}" srcOrd="0" destOrd="0" presId="urn:microsoft.com/office/officeart/2008/layout/VerticalCurvedList"/>
    <dgm:cxn modelId="{600AB711-CC47-473A-8AA8-5764DDE8C914}" srcId="{D97AB464-B2FE-457C-BA98-64B8A105959D}" destId="{32D2F25F-70BE-4CBE-9D51-2E783F7A6909}" srcOrd="1" destOrd="0" parTransId="{14BB22C2-C87E-40F2-B5A7-621BC110FD2C}" sibTransId="{B0394F75-FFF3-480D-B993-7E30C7FA8899}"/>
    <dgm:cxn modelId="{EBE8F247-ACE4-4557-B985-ADAC5B4971BB}" type="presParOf" srcId="{A66F98B9-20D8-47B5-8BF2-EC5FB89E1B94}" destId="{EEFC194C-F942-460E-BB41-92CCDCBDA1DA}" srcOrd="0" destOrd="0" presId="urn:microsoft.com/office/officeart/2008/layout/VerticalCurvedList"/>
    <dgm:cxn modelId="{E7F6F468-C76B-4512-B79B-7A223C3C8F80}" type="presParOf" srcId="{EEFC194C-F942-460E-BB41-92CCDCBDA1DA}" destId="{C790356F-8E86-4B42-BC4D-55605827A989}" srcOrd="0" destOrd="0" presId="urn:microsoft.com/office/officeart/2008/layout/VerticalCurvedList"/>
    <dgm:cxn modelId="{6B28DDCA-8629-4F2E-A729-F5F5F85C6860}" type="presParOf" srcId="{C790356F-8E86-4B42-BC4D-55605827A989}" destId="{0265B4AE-45CC-43A8-B848-BA13A59B2C21}" srcOrd="0" destOrd="0" presId="urn:microsoft.com/office/officeart/2008/layout/VerticalCurvedList"/>
    <dgm:cxn modelId="{69458300-DA66-4547-B984-E29698D45B45}" type="presParOf" srcId="{C790356F-8E86-4B42-BC4D-55605827A989}" destId="{F3F1870B-3B48-447F-9947-3524FE5EE6D0}" srcOrd="1" destOrd="0" presId="urn:microsoft.com/office/officeart/2008/layout/VerticalCurvedList"/>
    <dgm:cxn modelId="{A166A728-9FD3-4129-A2D6-3D6005CA4DDA}" type="presParOf" srcId="{C790356F-8E86-4B42-BC4D-55605827A989}" destId="{1C832624-062A-461E-848F-38196E3905A5}" srcOrd="2" destOrd="0" presId="urn:microsoft.com/office/officeart/2008/layout/VerticalCurvedList"/>
    <dgm:cxn modelId="{4A13140C-B349-499E-99E4-11013838402F}" type="presParOf" srcId="{C790356F-8E86-4B42-BC4D-55605827A989}" destId="{B3056F3D-27B1-4919-9585-FB3A177CE314}" srcOrd="3" destOrd="0" presId="urn:microsoft.com/office/officeart/2008/layout/VerticalCurvedList"/>
    <dgm:cxn modelId="{ED7C33AB-2BB6-4DA9-AEC6-452BFD71AF45}" type="presParOf" srcId="{EEFC194C-F942-460E-BB41-92CCDCBDA1DA}" destId="{6C81FA83-682A-41C4-8771-3FD7BF7E5DE7}" srcOrd="1" destOrd="0" presId="urn:microsoft.com/office/officeart/2008/layout/VerticalCurvedList"/>
    <dgm:cxn modelId="{53E1871D-BE60-417B-BD57-6B17CACC5B18}" type="presParOf" srcId="{EEFC194C-F942-460E-BB41-92CCDCBDA1DA}" destId="{82EC4448-802E-47E8-A108-9693E294AE51}" srcOrd="2" destOrd="0" presId="urn:microsoft.com/office/officeart/2008/layout/VerticalCurvedList"/>
    <dgm:cxn modelId="{1FF14C41-865D-46B3-9A5C-605FF840E429}" type="presParOf" srcId="{82EC4448-802E-47E8-A108-9693E294AE51}" destId="{AAC67A0C-7563-4BE4-8405-E15901223DC4}" srcOrd="0" destOrd="0" presId="urn:microsoft.com/office/officeart/2008/layout/VerticalCurvedList"/>
    <dgm:cxn modelId="{71386DD1-6CFB-4E8E-A61B-825132B31E4D}" type="presParOf" srcId="{EEFC194C-F942-460E-BB41-92CCDCBDA1DA}" destId="{34F823E4-9DB8-4D96-B6A0-165BB61745CF}" srcOrd="3" destOrd="0" presId="urn:microsoft.com/office/officeart/2008/layout/VerticalCurvedList"/>
    <dgm:cxn modelId="{F67AA143-654F-400F-9E17-5FC7D6C69F5B}" type="presParOf" srcId="{EEFC194C-F942-460E-BB41-92CCDCBDA1DA}" destId="{85623ADD-EE4E-47B4-805A-5AA26F99876E}" srcOrd="4" destOrd="0" presId="urn:microsoft.com/office/officeart/2008/layout/VerticalCurvedList"/>
    <dgm:cxn modelId="{30F6EDDF-B908-43E8-8656-620106395649}" type="presParOf" srcId="{85623ADD-EE4E-47B4-805A-5AA26F99876E}" destId="{A795C476-3417-4014-BFF9-ABD5CD568F34}" srcOrd="0" destOrd="0" presId="urn:microsoft.com/office/officeart/2008/layout/VerticalCurvedList"/>
    <dgm:cxn modelId="{2D1F50C7-9D7E-4EDE-87B3-184D5FEC16DE}" type="presParOf" srcId="{EEFC194C-F942-460E-BB41-92CCDCBDA1DA}" destId="{3EF9C0EE-4C99-4212-8327-BE099C5B573F}" srcOrd="5" destOrd="0" presId="urn:microsoft.com/office/officeart/2008/layout/VerticalCurvedList"/>
    <dgm:cxn modelId="{8921BC9D-F422-4B17-8A67-875D4DAC44B4}" type="presParOf" srcId="{EEFC194C-F942-460E-BB41-92CCDCBDA1DA}" destId="{146E3479-7BD9-4EFF-A36A-040FF799DF53}" srcOrd="6" destOrd="0" presId="urn:microsoft.com/office/officeart/2008/layout/VerticalCurvedList"/>
    <dgm:cxn modelId="{FEE325C9-44AE-4CD9-B0BC-28046F28F71C}" type="presParOf" srcId="{146E3479-7BD9-4EFF-A36A-040FF799DF53}" destId="{07EABC00-8B08-4EF5-9BFE-6B3027A1C060}" srcOrd="0" destOrd="0" presId="urn:microsoft.com/office/officeart/2008/layout/VerticalCurvedList"/>
    <dgm:cxn modelId="{DDD59074-BC10-44A6-AE98-ACA57E2DD757}" type="presParOf" srcId="{EEFC194C-F942-460E-BB41-92CCDCBDA1DA}" destId="{84144375-A49D-4FE2-A091-28166A327858}" srcOrd="7" destOrd="0" presId="urn:microsoft.com/office/officeart/2008/layout/VerticalCurvedList"/>
    <dgm:cxn modelId="{F24B40D9-269A-48F6-82F7-EFA2631FB469}" type="presParOf" srcId="{EEFC194C-F942-460E-BB41-92CCDCBDA1DA}" destId="{CEF9D1AC-8F8C-411B-A213-4E29C10E8674}" srcOrd="8" destOrd="0" presId="urn:microsoft.com/office/officeart/2008/layout/VerticalCurvedList"/>
    <dgm:cxn modelId="{4E23E21A-C39A-43FF-85A2-929748F0EE07}" type="presParOf" srcId="{CEF9D1AC-8F8C-411B-A213-4E29C10E8674}" destId="{4E75C722-6B65-4E5E-AA45-4A786DB02B32}" srcOrd="0" destOrd="0" presId="urn:microsoft.com/office/officeart/2008/layout/VerticalCurvedList"/>
    <dgm:cxn modelId="{6775BFF5-B419-494A-A717-DC1BBD988733}" type="presParOf" srcId="{EEFC194C-F942-460E-BB41-92CCDCBDA1DA}" destId="{8F7968FF-0CC8-4576-9FFD-E6657856E048}" srcOrd="9" destOrd="0" presId="urn:microsoft.com/office/officeart/2008/layout/VerticalCurvedList"/>
    <dgm:cxn modelId="{51D0EEDC-54E7-401C-90D4-811FF5CCF232}" type="presParOf" srcId="{EEFC194C-F942-460E-BB41-92CCDCBDA1DA}" destId="{241B744A-6B69-4483-BD1D-AE3D99D210FA}" srcOrd="10" destOrd="0" presId="urn:microsoft.com/office/officeart/2008/layout/VerticalCurvedList"/>
    <dgm:cxn modelId="{DC22251A-6862-47D9-B2F7-6B2A84675824}" type="presParOf" srcId="{241B744A-6B69-4483-BD1D-AE3D99D210FA}" destId="{DAC02962-7D3D-421E-98F4-A00038A0B49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E11EF0-66CC-4CFF-A6AC-D96DC18C3C45}">
      <dsp:nvSpPr>
        <dsp:cNvPr id="0" name=""/>
        <dsp:cNvSpPr/>
      </dsp:nvSpPr>
      <dsp:spPr>
        <a:xfrm>
          <a:off x="-6222190" y="-952185"/>
          <a:ext cx="7408936" cy="7408936"/>
        </a:xfrm>
        <a:prstGeom prst="blockArc">
          <a:avLst>
            <a:gd name="adj1" fmla="val 18900000"/>
            <a:gd name="adj2" fmla="val 2700000"/>
            <a:gd name="adj3" fmla="val 292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2A7068-C03C-43DE-B4F9-2804E913CD4E}">
      <dsp:nvSpPr>
        <dsp:cNvPr id="0" name=""/>
        <dsp:cNvSpPr/>
      </dsp:nvSpPr>
      <dsp:spPr>
        <a:xfrm>
          <a:off x="764033" y="550456"/>
          <a:ext cx="10493411" cy="110091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3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Berdoa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764033" y="550456"/>
        <a:ext cx="10493411" cy="1100913"/>
      </dsp:txXfrm>
    </dsp:sp>
    <dsp:sp modelId="{DA62F7E6-D43B-4B76-8C13-4E781BB37F89}">
      <dsp:nvSpPr>
        <dsp:cNvPr id="0" name=""/>
        <dsp:cNvSpPr/>
      </dsp:nvSpPr>
      <dsp:spPr>
        <a:xfrm>
          <a:off x="75963" y="412842"/>
          <a:ext cx="1376141" cy="13761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C0448-CA91-44CF-BCA6-FC49C286A549}">
      <dsp:nvSpPr>
        <dsp:cNvPr id="0" name=""/>
        <dsp:cNvSpPr/>
      </dsp:nvSpPr>
      <dsp:spPr>
        <a:xfrm>
          <a:off x="1164215" y="2201826"/>
          <a:ext cx="10093229" cy="110091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3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Agar badan tidak kaget dan untuk menghindari kram otot, dianjurkan untuk melakukan pemanasan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164215" y="2201826"/>
        <a:ext cx="10093229" cy="1100913"/>
      </dsp:txXfrm>
    </dsp:sp>
    <dsp:sp modelId="{47262C95-2378-4BFB-96AE-A2283711A7E2}">
      <dsp:nvSpPr>
        <dsp:cNvPr id="0" name=""/>
        <dsp:cNvSpPr/>
      </dsp:nvSpPr>
      <dsp:spPr>
        <a:xfrm>
          <a:off x="476144" y="2064212"/>
          <a:ext cx="1376141" cy="13761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039E9D-5F63-4F06-B4FB-95B7E3010B62}">
      <dsp:nvSpPr>
        <dsp:cNvPr id="0" name=""/>
        <dsp:cNvSpPr/>
      </dsp:nvSpPr>
      <dsp:spPr>
        <a:xfrm>
          <a:off x="764033" y="3853196"/>
          <a:ext cx="10493411" cy="110091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385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Kemudian, dilanjutkan dengan berenang secara bertahap, dimulai dengan berenang satu putaran menyeberangi kolam dan beristirahat selama 30 detik untuk beberapa kali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764033" y="3853196"/>
        <a:ext cx="10493411" cy="1100913"/>
      </dsp:txXfrm>
    </dsp:sp>
    <dsp:sp modelId="{ABBBB01D-DE80-4041-BC53-E38BD70F3A92}">
      <dsp:nvSpPr>
        <dsp:cNvPr id="0" name=""/>
        <dsp:cNvSpPr/>
      </dsp:nvSpPr>
      <dsp:spPr>
        <a:xfrm>
          <a:off x="75963" y="3715582"/>
          <a:ext cx="1376141" cy="13761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959D61-BF0E-487C-AF36-23A3105BB3CB}">
      <dsp:nvSpPr>
        <dsp:cNvPr id="0" name=""/>
        <dsp:cNvSpPr/>
      </dsp:nvSpPr>
      <dsp:spPr>
        <a:xfrm>
          <a:off x="5044159" y="1598974"/>
          <a:ext cx="309687" cy="13567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726"/>
              </a:lnTo>
              <a:lnTo>
                <a:pt x="309687" y="135672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7846E7-7633-4D60-9333-9726193AE7C1}">
      <dsp:nvSpPr>
        <dsp:cNvPr id="0" name=""/>
        <dsp:cNvSpPr/>
      </dsp:nvSpPr>
      <dsp:spPr>
        <a:xfrm>
          <a:off x="4734471" y="1598974"/>
          <a:ext cx="309687" cy="1356726"/>
        </a:xfrm>
        <a:custGeom>
          <a:avLst/>
          <a:gdLst/>
          <a:ahLst/>
          <a:cxnLst/>
          <a:rect l="0" t="0" r="0" b="0"/>
          <a:pathLst>
            <a:path>
              <a:moveTo>
                <a:pt x="309687" y="0"/>
              </a:moveTo>
              <a:lnTo>
                <a:pt x="309687" y="1356726"/>
              </a:lnTo>
              <a:lnTo>
                <a:pt x="0" y="1356726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487872-798B-4185-8191-14BE6564A99D}">
      <dsp:nvSpPr>
        <dsp:cNvPr id="0" name=""/>
        <dsp:cNvSpPr/>
      </dsp:nvSpPr>
      <dsp:spPr>
        <a:xfrm>
          <a:off x="5044159" y="1598974"/>
          <a:ext cx="3568779" cy="271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3764"/>
              </a:lnTo>
              <a:lnTo>
                <a:pt x="3568779" y="2403764"/>
              </a:lnTo>
              <a:lnTo>
                <a:pt x="3568779" y="271345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09CA69-6829-4161-8C17-490A1E30280E}">
      <dsp:nvSpPr>
        <dsp:cNvPr id="0" name=""/>
        <dsp:cNvSpPr/>
      </dsp:nvSpPr>
      <dsp:spPr>
        <a:xfrm>
          <a:off x="4998439" y="1598974"/>
          <a:ext cx="91440" cy="27134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1345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9B1632-A088-4551-B372-237DB8A9225C}">
      <dsp:nvSpPr>
        <dsp:cNvPr id="0" name=""/>
        <dsp:cNvSpPr/>
      </dsp:nvSpPr>
      <dsp:spPr>
        <a:xfrm>
          <a:off x="1475379" y="1598974"/>
          <a:ext cx="3568779" cy="2713452"/>
        </a:xfrm>
        <a:custGeom>
          <a:avLst/>
          <a:gdLst/>
          <a:ahLst/>
          <a:cxnLst/>
          <a:rect l="0" t="0" r="0" b="0"/>
          <a:pathLst>
            <a:path>
              <a:moveTo>
                <a:pt x="3568779" y="0"/>
              </a:moveTo>
              <a:lnTo>
                <a:pt x="3568779" y="2403764"/>
              </a:lnTo>
              <a:lnTo>
                <a:pt x="0" y="2403764"/>
              </a:lnTo>
              <a:lnTo>
                <a:pt x="0" y="271345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7A00C-37F5-4458-B421-D8570F5D1E42}">
      <dsp:nvSpPr>
        <dsp:cNvPr id="0" name=""/>
        <dsp:cNvSpPr/>
      </dsp:nvSpPr>
      <dsp:spPr>
        <a:xfrm>
          <a:off x="2962145" y="124271"/>
          <a:ext cx="4164028" cy="14747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latin typeface="Montserrat" panose="00000500000000000000" pitchFamily="2" charset="0"/>
            </a:rPr>
            <a:t>Otot-otot yang harus diregangkan sebelum berenang </a:t>
          </a:r>
          <a:endParaRPr lang="id-ID" sz="2400" b="1" kern="1200" dirty="0">
            <a:latin typeface="Montserrat" panose="00000500000000000000" pitchFamily="2" charset="0"/>
          </a:endParaRPr>
        </a:p>
      </dsp:txBody>
      <dsp:txXfrm>
        <a:off x="2962145" y="124271"/>
        <a:ext cx="4164028" cy="1474702"/>
      </dsp:txXfrm>
    </dsp:sp>
    <dsp:sp modelId="{64598B18-FC21-4689-902E-FF8BFF5FCAD0}">
      <dsp:nvSpPr>
        <dsp:cNvPr id="0" name=""/>
        <dsp:cNvSpPr/>
      </dsp:nvSpPr>
      <dsp:spPr>
        <a:xfrm>
          <a:off x="677" y="4312426"/>
          <a:ext cx="2949404" cy="147470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Pinggang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77" y="4312426"/>
        <a:ext cx="2949404" cy="1474702"/>
      </dsp:txXfrm>
    </dsp:sp>
    <dsp:sp modelId="{3C49AC8C-5736-4243-B9F4-0EC26BB87A0C}">
      <dsp:nvSpPr>
        <dsp:cNvPr id="0" name=""/>
        <dsp:cNvSpPr/>
      </dsp:nvSpPr>
      <dsp:spPr>
        <a:xfrm>
          <a:off x="3569457" y="4312426"/>
          <a:ext cx="2949404" cy="147470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Punggung dan perut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3569457" y="4312426"/>
        <a:ext cx="2949404" cy="1474702"/>
      </dsp:txXfrm>
    </dsp:sp>
    <dsp:sp modelId="{B138CE8E-F7FE-4297-BB4A-5D506C36BD9C}">
      <dsp:nvSpPr>
        <dsp:cNvPr id="0" name=""/>
        <dsp:cNvSpPr/>
      </dsp:nvSpPr>
      <dsp:spPr>
        <a:xfrm>
          <a:off x="7138236" y="4312426"/>
          <a:ext cx="2949404" cy="147470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latin typeface="Montserrat" panose="00000500000000000000" pitchFamily="2" charset="0"/>
            </a:rPr>
            <a:t>K</a:t>
          </a:r>
          <a:r>
            <a:rPr lang="id-ID" sz="2400" b="0" i="0" kern="1200" dirty="0" smtClean="0">
              <a:latin typeface="Montserrat" panose="00000500000000000000" pitchFamily="2" charset="0"/>
            </a:rPr>
            <a:t>aki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7138236" y="4312426"/>
        <a:ext cx="2949404" cy="1474702"/>
      </dsp:txXfrm>
    </dsp:sp>
    <dsp:sp modelId="{28FA1E0B-2592-44DD-8C6A-C24BF5E26928}">
      <dsp:nvSpPr>
        <dsp:cNvPr id="0" name=""/>
        <dsp:cNvSpPr/>
      </dsp:nvSpPr>
      <dsp:spPr>
        <a:xfrm>
          <a:off x="1785067" y="2218349"/>
          <a:ext cx="2949404" cy="147470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Lengan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785067" y="2218349"/>
        <a:ext cx="2949404" cy="1474702"/>
      </dsp:txXfrm>
    </dsp:sp>
    <dsp:sp modelId="{8A9DF334-20E8-4C17-A992-A4AAC3C70275}">
      <dsp:nvSpPr>
        <dsp:cNvPr id="0" name=""/>
        <dsp:cNvSpPr/>
      </dsp:nvSpPr>
      <dsp:spPr>
        <a:xfrm>
          <a:off x="5353847" y="2218349"/>
          <a:ext cx="2949404" cy="147470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latin typeface="Montserrat" panose="00000500000000000000" pitchFamily="2" charset="0"/>
            </a:rPr>
            <a:t>Leher 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353847" y="2218349"/>
        <a:ext cx="2949404" cy="14747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1870B-3B48-447F-9947-3524FE5EE6D0}">
      <dsp:nvSpPr>
        <dsp:cNvPr id="0" name=""/>
        <dsp:cNvSpPr/>
      </dsp:nvSpPr>
      <dsp:spPr>
        <a:xfrm>
          <a:off x="-6717432" y="-1027174"/>
          <a:ext cx="7994901" cy="7994901"/>
        </a:xfrm>
        <a:prstGeom prst="blockArc">
          <a:avLst>
            <a:gd name="adj1" fmla="val 18900000"/>
            <a:gd name="adj2" fmla="val 2700000"/>
            <a:gd name="adj3" fmla="val 270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1FA83-682A-41C4-8771-3FD7BF7E5DE7}">
      <dsp:nvSpPr>
        <dsp:cNvPr id="0" name=""/>
        <dsp:cNvSpPr/>
      </dsp:nvSpPr>
      <dsp:spPr>
        <a:xfrm>
          <a:off x="557943" y="371165"/>
          <a:ext cx="10119545" cy="7428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400" b="0" i="0" kern="1200" dirty="0" smtClean="0">
              <a:latin typeface="Montserrat" panose="00000500000000000000" pitchFamily="2" charset="0"/>
            </a:rPr>
            <a:t>Basuhlah mata agar jauh dari kotoran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57943" y="371165"/>
        <a:ext cx="10119545" cy="742806"/>
      </dsp:txXfrm>
    </dsp:sp>
    <dsp:sp modelId="{AAC67A0C-7563-4BE4-8405-E15901223DC4}">
      <dsp:nvSpPr>
        <dsp:cNvPr id="0" name=""/>
        <dsp:cNvSpPr/>
      </dsp:nvSpPr>
      <dsp:spPr>
        <a:xfrm>
          <a:off x="93688" y="278314"/>
          <a:ext cx="928508" cy="9285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F823E4-9DB8-4D96-B6A0-165BB61745CF}">
      <dsp:nvSpPr>
        <dsp:cNvPr id="0" name=""/>
        <dsp:cNvSpPr/>
      </dsp:nvSpPr>
      <dsp:spPr>
        <a:xfrm>
          <a:off x="1090216" y="1485019"/>
          <a:ext cx="9587271" cy="742806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Jika telinga kemasukan air, meloncat-loncatlah agar air dapat keluar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090216" y="1485019"/>
        <a:ext cx="9587271" cy="742806"/>
      </dsp:txXfrm>
    </dsp:sp>
    <dsp:sp modelId="{A795C476-3417-4014-BFF9-ABD5CD568F34}">
      <dsp:nvSpPr>
        <dsp:cNvPr id="0" name=""/>
        <dsp:cNvSpPr/>
      </dsp:nvSpPr>
      <dsp:spPr>
        <a:xfrm>
          <a:off x="625962" y="1392168"/>
          <a:ext cx="928508" cy="9285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F9C0EE-4C99-4212-8327-BE099C5B573F}">
      <dsp:nvSpPr>
        <dsp:cNvPr id="0" name=""/>
        <dsp:cNvSpPr/>
      </dsp:nvSpPr>
      <dsp:spPr>
        <a:xfrm>
          <a:off x="1253581" y="2598872"/>
          <a:ext cx="9423906" cy="74280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Keringkan pakaian renang di tempat yang teduh (tidak panas)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253581" y="2598872"/>
        <a:ext cx="9423906" cy="742806"/>
      </dsp:txXfrm>
    </dsp:sp>
    <dsp:sp modelId="{07EABC00-8B08-4EF5-9BFE-6B3027A1C060}">
      <dsp:nvSpPr>
        <dsp:cNvPr id="0" name=""/>
        <dsp:cNvSpPr/>
      </dsp:nvSpPr>
      <dsp:spPr>
        <a:xfrm>
          <a:off x="789327" y="2506021"/>
          <a:ext cx="928508" cy="9285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144375-A49D-4FE2-A091-28166A327858}">
      <dsp:nvSpPr>
        <dsp:cNvPr id="0" name=""/>
        <dsp:cNvSpPr/>
      </dsp:nvSpPr>
      <dsp:spPr>
        <a:xfrm>
          <a:off x="1090216" y="3712726"/>
          <a:ext cx="9587271" cy="74280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Istirahat yang cukup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1090216" y="3712726"/>
        <a:ext cx="9587271" cy="742806"/>
      </dsp:txXfrm>
    </dsp:sp>
    <dsp:sp modelId="{4E75C722-6B65-4E5E-AA45-4A786DB02B32}">
      <dsp:nvSpPr>
        <dsp:cNvPr id="0" name=""/>
        <dsp:cNvSpPr/>
      </dsp:nvSpPr>
      <dsp:spPr>
        <a:xfrm>
          <a:off x="625962" y="3619875"/>
          <a:ext cx="928508" cy="9285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7968FF-0CC8-4576-9FFD-E6657856E048}">
      <dsp:nvSpPr>
        <dsp:cNvPr id="0" name=""/>
        <dsp:cNvSpPr/>
      </dsp:nvSpPr>
      <dsp:spPr>
        <a:xfrm>
          <a:off x="557943" y="4826579"/>
          <a:ext cx="10119545" cy="74280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Makan yang cukup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557943" y="4826579"/>
        <a:ext cx="10119545" cy="742806"/>
      </dsp:txXfrm>
    </dsp:sp>
    <dsp:sp modelId="{DAC02962-7D3D-421E-98F4-A00038A0B495}">
      <dsp:nvSpPr>
        <dsp:cNvPr id="0" name=""/>
        <dsp:cNvSpPr/>
      </dsp:nvSpPr>
      <dsp:spPr>
        <a:xfrm>
          <a:off x="93688" y="4733728"/>
          <a:ext cx="928508" cy="9285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268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4227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649"/>
            <a:ext cx="12192001" cy="688012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2651C7-0D06-4728-A51E-C9DD7EC2B5BA}"/>
              </a:ext>
            </a:extLst>
          </p:cNvPr>
          <p:cNvSpPr/>
          <p:nvPr/>
        </p:nvSpPr>
        <p:spPr>
          <a:xfrm flipH="1">
            <a:off x="3438658" y="4456852"/>
            <a:ext cx="8502797" cy="17188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3533907" y="4440420"/>
            <a:ext cx="8460870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</a:t>
            </a:r>
            <a:r>
              <a:rPr lang="en-US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 di </a:t>
            </a:r>
            <a: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</a:t>
            </a:r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Rounded Rectangle 6"/>
          <p:cNvSpPr/>
          <p:nvPr/>
        </p:nvSpPr>
        <p:spPr>
          <a:xfrm>
            <a:off x="256835" y="205222"/>
            <a:ext cx="776670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di tempat dipegang teman/guru </a:t>
            </a:r>
          </a:p>
        </p:txBody>
      </p:sp>
    </p:spTree>
    <p:extLst>
      <p:ext uri="{BB962C8B-B14F-4D97-AF65-F5344CB8AC3E}">
        <p14:creationId xmlns:p14="http://schemas.microsoft.com/office/powerpoint/2010/main" val="3563736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80690" y="2801845"/>
            <a:ext cx="3644611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di tempat dengan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memegang dinding kolam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302" y="670651"/>
            <a:ext cx="6758570" cy="592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10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427" y="670651"/>
            <a:ext cx="7456253" cy="5764279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95078" y="2304478"/>
            <a:ext cx="3102716" cy="173664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di tempat dengan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tangan dipegang teman/guru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805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9362942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</a:t>
            </a:r>
            <a:r>
              <a:rPr lang="id-ID" sz="2800" b="1" dirty="0" smtClean="0">
                <a:latin typeface="Montserrat" panose="00000500000000000000" pitchFamily="2" charset="0"/>
              </a:rPr>
              <a:t>Gerakan Lengan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sv-SE" sz="2800" b="1" dirty="0" smtClean="0">
                <a:latin typeface="Montserrat" panose="00000500000000000000" pitchFamily="2" charset="0"/>
              </a:rPr>
              <a:t>Renang </a:t>
            </a:r>
            <a:r>
              <a:rPr lang="sv-SE" sz="2800" b="1" dirty="0">
                <a:latin typeface="Montserrat" panose="00000500000000000000" pitchFamily="2" charset="0"/>
              </a:rPr>
              <a:t>Gaya Dada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48703" y="2252478"/>
            <a:ext cx="2920645" cy="3312200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Pada dasarnya, rotasi tangan renang gaya dada </a:t>
            </a:r>
            <a:r>
              <a:rPr lang="id-ID" sz="2400" dirty="0" smtClean="0">
                <a:latin typeface="Montserrat" panose="00000500000000000000" pitchFamily="2" charset="0"/>
              </a:rPr>
              <a:t>terdiri dari </a:t>
            </a:r>
            <a:r>
              <a:rPr lang="id-ID" sz="2400" dirty="0">
                <a:latin typeface="Montserrat" panose="00000500000000000000" pitchFamily="2" charset="0"/>
              </a:rPr>
              <a:t>tiga versi, yaitu versi Amerika Utara, versi Eropa </a:t>
            </a:r>
            <a:r>
              <a:rPr lang="id-ID" sz="2400" dirty="0" smtClean="0">
                <a:latin typeface="Montserrat" panose="00000500000000000000" pitchFamily="2" charset="0"/>
              </a:rPr>
              <a:t>Timur, dan </a:t>
            </a:r>
            <a:r>
              <a:rPr lang="id-ID" sz="2400" dirty="0">
                <a:latin typeface="Montserrat" panose="00000500000000000000" pitchFamily="2" charset="0"/>
              </a:rPr>
              <a:t>Kanada. 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45" y="1101366"/>
            <a:ext cx="8930658" cy="561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50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549273" y="5396303"/>
            <a:ext cx="726442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</a:t>
            </a:r>
            <a:r>
              <a:rPr lang="nn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erakan </a:t>
            </a:r>
            <a:r>
              <a:rPr lang="nn-NO" sz="2400" dirty="0">
                <a:solidFill>
                  <a:schemeClr val="bg1"/>
                </a:solidFill>
                <a:latin typeface="Montserrat" panose="00000500000000000000" pitchFamily="2" charset="0"/>
              </a:rPr>
              <a:t>lengan renang </a:t>
            </a:r>
            <a:r>
              <a:rPr lang="nn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gaya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nn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dada </a:t>
            </a:r>
            <a:r>
              <a:rPr lang="nn-NO" sz="2400" dirty="0">
                <a:solidFill>
                  <a:schemeClr val="bg1"/>
                </a:solidFill>
                <a:latin typeface="Montserrat" panose="00000500000000000000" pitchFamily="2" charset="0"/>
              </a:rPr>
              <a:t>di </a:t>
            </a:r>
            <a:r>
              <a:rPr lang="nn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darat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15" y="1196420"/>
            <a:ext cx="10058400" cy="393833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29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317453" y="5752376"/>
            <a:ext cx="726442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nn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yunan </a:t>
            </a:r>
            <a:r>
              <a:rPr lang="nn-NO" sz="2400" dirty="0">
                <a:solidFill>
                  <a:schemeClr val="bg1"/>
                </a:solidFill>
                <a:latin typeface="Montserrat" panose="00000500000000000000" pitchFamily="2" charset="0"/>
              </a:rPr>
              <a:t>satu lengan dari depan ke </a:t>
            </a:r>
            <a:r>
              <a:rPr lang="nn-NO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samping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7" y="1187858"/>
            <a:ext cx="10058400" cy="429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75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50019" y="2511436"/>
            <a:ext cx="3173873" cy="173664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lengan renang gaya dada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mengepit pelampung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653" y="948519"/>
            <a:ext cx="6717844" cy="53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84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10271750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</a:t>
            </a:r>
            <a:r>
              <a:rPr lang="id-ID" sz="2800" b="1" dirty="0" smtClean="0">
                <a:latin typeface="Montserrat" panose="00000500000000000000" pitchFamily="2" charset="0"/>
              </a:rPr>
              <a:t>Gerakan Posisi Tubuh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sv-SE" sz="2800" b="1" dirty="0" smtClean="0">
                <a:latin typeface="Montserrat" panose="00000500000000000000" pitchFamily="2" charset="0"/>
              </a:rPr>
              <a:t>Renang </a:t>
            </a:r>
            <a:r>
              <a:rPr lang="sv-SE" sz="2800" b="1" dirty="0">
                <a:latin typeface="Montserrat" panose="00000500000000000000" pitchFamily="2" charset="0"/>
              </a:rPr>
              <a:t>Gaya Dada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75" y="1803043"/>
            <a:ext cx="11749981" cy="4953236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13099" y="983141"/>
            <a:ext cx="9227116" cy="132802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Ada dua macam posisi tubuh renang gaya dada </a:t>
            </a:r>
            <a:r>
              <a:rPr lang="id-ID" sz="2400" dirty="0" smtClean="0">
                <a:latin typeface="Montserrat" panose="00000500000000000000" pitchFamily="2" charset="0"/>
              </a:rPr>
              <a:t>pada saat </a:t>
            </a:r>
            <a:r>
              <a:rPr lang="id-ID" sz="2400" dirty="0">
                <a:latin typeface="Montserrat" panose="00000500000000000000" pitchFamily="2" charset="0"/>
              </a:rPr>
              <a:t>meluncur atau saat kedua tangan lurus ke depan, </a:t>
            </a:r>
            <a:r>
              <a:rPr lang="id-ID" sz="2400" dirty="0" smtClean="0">
                <a:latin typeface="Montserrat" panose="00000500000000000000" pitchFamily="2" charset="0"/>
              </a:rPr>
              <a:t>yaitu menurut </a:t>
            </a:r>
            <a:r>
              <a:rPr lang="id-ID" sz="2400" dirty="0">
                <a:latin typeface="Montserrat" panose="00000500000000000000" pitchFamily="2" charset="0"/>
              </a:rPr>
              <a:t>versi Amerika Utara dan versi Eropa </a:t>
            </a:r>
            <a:r>
              <a:rPr lang="id-ID" sz="2400" dirty="0" smtClean="0">
                <a:latin typeface="Montserrat" panose="00000500000000000000" pitchFamily="2" charset="0"/>
              </a:rPr>
              <a:t>Timur.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6011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4862"/>
            <a:ext cx="12192000" cy="482313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564111" y="670651"/>
            <a:ext cx="6876104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posisi tubuh (meluncur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dari pinggir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kolam dangkal) renang gaya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dada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587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217" y="2163820"/>
            <a:ext cx="6898783" cy="4083410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-1" y="125759"/>
            <a:ext cx="7933387" cy="111061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</a:t>
            </a:r>
            <a:r>
              <a:rPr lang="id-ID" sz="2800" b="1" dirty="0" smtClean="0">
                <a:latin typeface="Montserrat" panose="00000500000000000000" pitchFamily="2" charset="0"/>
              </a:rPr>
              <a:t>Gerakan Mengambil Napas </a:t>
            </a:r>
            <a:r>
              <a:rPr lang="sv-SE" sz="2800" b="1" dirty="0" smtClean="0">
                <a:latin typeface="Montserrat" panose="00000500000000000000" pitchFamily="2" charset="0"/>
              </a:rPr>
              <a:t>Renang </a:t>
            </a:r>
            <a:r>
              <a:rPr lang="sv-SE" sz="2800" b="1" dirty="0">
                <a:latin typeface="Montserrat" panose="00000500000000000000" pitchFamily="2" charset="0"/>
              </a:rPr>
              <a:t>Gaya Dada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1584" y="1908669"/>
            <a:ext cx="5131633" cy="4188381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Cara mengambil napas renang gaya dada dilakukan </a:t>
            </a:r>
            <a:r>
              <a:rPr lang="id-ID" sz="2400" dirty="0" smtClean="0">
                <a:latin typeface="Montserrat" panose="00000500000000000000" pitchFamily="2" charset="0"/>
              </a:rPr>
              <a:t>sambil mengangkat </a:t>
            </a:r>
            <a:r>
              <a:rPr lang="id-ID" sz="2400" dirty="0">
                <a:latin typeface="Montserrat" panose="00000500000000000000" pitchFamily="2" charset="0"/>
              </a:rPr>
              <a:t>kepala. Gerakan menarik ini harus </a:t>
            </a:r>
            <a:r>
              <a:rPr lang="id-ID" sz="2400" dirty="0" smtClean="0">
                <a:latin typeface="Montserrat" panose="00000500000000000000" pitchFamily="2" charset="0"/>
              </a:rPr>
              <a:t>dilakukan dengan </a:t>
            </a:r>
            <a:r>
              <a:rPr lang="id-ID" sz="2400" dirty="0">
                <a:latin typeface="Montserrat" panose="00000500000000000000" pitchFamily="2" charset="0"/>
              </a:rPr>
              <a:t>kuat supaya badan bisa meluncur ke depan </a:t>
            </a:r>
            <a:r>
              <a:rPr lang="id-ID" sz="2400" dirty="0" smtClean="0">
                <a:latin typeface="Montserrat" panose="00000500000000000000" pitchFamily="2" charset="0"/>
              </a:rPr>
              <a:t>dengan lancar</a:t>
            </a:r>
            <a:r>
              <a:rPr lang="id-ID" sz="2400" dirty="0">
                <a:latin typeface="Montserrat" panose="00000500000000000000" pitchFamily="2" charset="0"/>
              </a:rPr>
              <a:t>. Gerakan kembali harus dilakukan dengan </a:t>
            </a:r>
            <a:r>
              <a:rPr lang="id-ID" sz="2400" dirty="0" smtClean="0">
                <a:latin typeface="Montserrat" panose="00000500000000000000" pitchFamily="2" charset="0"/>
              </a:rPr>
              <a:t>perlahan karena </a:t>
            </a:r>
            <a:r>
              <a:rPr lang="id-ID" sz="2400" dirty="0">
                <a:latin typeface="Montserrat" panose="00000500000000000000" pitchFamily="2" charset="0"/>
              </a:rPr>
              <a:t>gerakan ini adalah gerakan </a:t>
            </a:r>
            <a:r>
              <a:rPr lang="id-ID" sz="2400" dirty="0" smtClean="0">
                <a:latin typeface="Montserrat" panose="00000500000000000000" pitchFamily="2" charset="0"/>
              </a:rPr>
              <a:t>kontra.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3719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59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0" y="125759"/>
            <a:ext cx="5537916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b="1" dirty="0">
                <a:latin typeface="Montserrat" panose="00000500000000000000" pitchFamily="2" charset="0"/>
              </a:rPr>
              <a:t>Tata Tertib di Kolam Renang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34850" y="5155327"/>
            <a:ext cx="10104550" cy="132802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Renang merupakan olahraga </a:t>
            </a:r>
            <a:r>
              <a:rPr lang="id-ID" sz="2400" dirty="0" smtClean="0">
                <a:latin typeface="Montserrat" panose="00000500000000000000" pitchFamily="2" charset="0"/>
              </a:rPr>
              <a:t>yang menyehatkan. Sebabnya</a:t>
            </a:r>
            <a:r>
              <a:rPr lang="id-ID" sz="2400" dirty="0">
                <a:latin typeface="Montserrat" panose="00000500000000000000" pitchFamily="2" charset="0"/>
              </a:rPr>
              <a:t>, pada saat berenang, hampir semua otot </a:t>
            </a:r>
            <a:r>
              <a:rPr lang="id-ID" sz="2400" dirty="0" smtClean="0">
                <a:latin typeface="Montserrat" panose="00000500000000000000" pitchFamily="2" charset="0"/>
              </a:rPr>
              <a:t>tubuh bergerak </a:t>
            </a:r>
            <a:r>
              <a:rPr lang="id-ID" sz="2400" dirty="0">
                <a:latin typeface="Montserrat" panose="00000500000000000000" pitchFamily="2" charset="0"/>
              </a:rPr>
              <a:t>sehingga seluruh otot berkembang dengan </a:t>
            </a:r>
            <a:r>
              <a:rPr lang="id-ID" sz="2400" dirty="0" smtClean="0">
                <a:latin typeface="Montserrat" panose="00000500000000000000" pitchFamily="2" charset="0"/>
              </a:rPr>
              <a:t>pesat dan </a:t>
            </a:r>
            <a:r>
              <a:rPr lang="id-ID" sz="2400" dirty="0">
                <a:latin typeface="Montserrat" panose="00000500000000000000" pitchFamily="2" charset="0"/>
              </a:rPr>
              <a:t>kekuatan perenang </a:t>
            </a:r>
            <a:r>
              <a:rPr lang="id-ID" sz="2400" dirty="0" smtClean="0">
                <a:latin typeface="Montserrat" panose="00000500000000000000" pitchFamily="2" charset="0"/>
              </a:rPr>
              <a:t>meningkat.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4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156" y="293185"/>
            <a:ext cx="7223775" cy="5486411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829242" y="5779596"/>
            <a:ext cx="894960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G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mengambil napas kedua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kaki dipegang teman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810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10" y="103189"/>
            <a:ext cx="7529763" cy="633571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075054" y="2838240"/>
            <a:ext cx="3490174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erakan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mengambil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napas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berpegang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pada </a:t>
            </a:r>
            <a:r>
              <a:rPr lang="sv-SE" sz="2400" dirty="0">
                <a:solidFill>
                  <a:schemeClr val="bg1"/>
                </a:solidFill>
                <a:latin typeface="Montserrat" panose="00000500000000000000" pitchFamily="2" charset="0"/>
              </a:rPr>
              <a:t>parit </a:t>
            </a:r>
            <a:r>
              <a:rPr lang="sv-SE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kolam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973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9783994" cy="121554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</a:t>
            </a:r>
            <a:r>
              <a:rPr lang="id-ID" sz="2800" b="1" dirty="0" smtClean="0">
                <a:latin typeface="Montserrat" panose="00000500000000000000" pitchFamily="2" charset="0"/>
              </a:rPr>
              <a:t>Gerakan </a:t>
            </a:r>
            <a:r>
              <a:rPr lang="id-ID" sz="2800" b="1" dirty="0">
                <a:latin typeface="Montserrat" panose="00000500000000000000" pitchFamily="2" charset="0"/>
              </a:rPr>
              <a:t>K</a:t>
            </a:r>
            <a:r>
              <a:rPr lang="id-ID" sz="2800" b="1" dirty="0" smtClean="0">
                <a:latin typeface="Montserrat" panose="00000500000000000000" pitchFamily="2" charset="0"/>
              </a:rPr>
              <a:t>oordinasi </a:t>
            </a:r>
            <a:r>
              <a:rPr lang="id-ID" sz="2800" b="1" dirty="0">
                <a:latin typeface="Montserrat" panose="00000500000000000000" pitchFamily="2" charset="0"/>
              </a:rPr>
              <a:t>K</a:t>
            </a:r>
            <a:r>
              <a:rPr lang="id-ID" sz="2800" b="1" dirty="0" smtClean="0">
                <a:latin typeface="Montserrat" panose="00000500000000000000" pitchFamily="2" charset="0"/>
              </a:rPr>
              <a:t>aki</a:t>
            </a:r>
            <a:r>
              <a:rPr lang="id-ID" sz="2800" b="1" dirty="0">
                <a:latin typeface="Montserrat" panose="00000500000000000000" pitchFamily="2" charset="0"/>
              </a:rPr>
              <a:t>, </a:t>
            </a:r>
            <a:r>
              <a:rPr lang="id-ID" sz="2800" b="1" dirty="0" smtClean="0">
                <a:latin typeface="Montserrat" panose="00000500000000000000" pitchFamily="2" charset="0"/>
              </a:rPr>
              <a:t>Lengan</a:t>
            </a:r>
            <a:r>
              <a:rPr lang="id-ID" sz="2800" b="1" dirty="0">
                <a:latin typeface="Montserrat" panose="00000500000000000000" pitchFamily="2" charset="0"/>
              </a:rPr>
              <a:t>, </a:t>
            </a:r>
            <a:r>
              <a:rPr lang="id-ID" sz="2800" b="1" dirty="0" smtClean="0">
                <a:latin typeface="Montserrat" panose="00000500000000000000" pitchFamily="2" charset="0"/>
              </a:rPr>
              <a:t>dan Mengambil Napas</a:t>
            </a:r>
            <a:r>
              <a:rPr lang="id-ID" sz="2800" dirty="0" smtClean="0">
                <a:latin typeface="Montserrat" panose="00000500000000000000" pitchFamily="2" charset="0"/>
              </a:rPr>
              <a:t>  </a:t>
            </a:r>
            <a:r>
              <a:rPr lang="sv-SE" sz="2800" b="1" dirty="0" smtClean="0">
                <a:latin typeface="Montserrat" panose="00000500000000000000" pitchFamily="2" charset="0"/>
              </a:rPr>
              <a:t>Renang </a:t>
            </a:r>
            <a:r>
              <a:rPr lang="sv-SE" sz="2800" b="1" dirty="0">
                <a:latin typeface="Montserrat" panose="00000500000000000000" pitchFamily="2" charset="0"/>
              </a:rPr>
              <a:t>Gaya Dada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45" y="1438077"/>
            <a:ext cx="7385997" cy="437179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379254" y="5809870"/>
            <a:ext cx="943899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tangan dan mengambil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napas renang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gaya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dada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669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283" y="824077"/>
            <a:ext cx="8412317" cy="536717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10278" y="453119"/>
            <a:ext cx="3949598" cy="255389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koordinasi (gerakan kaki, tangan,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mengambil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napas) renang gaya dada menempuh jarak ± 5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 dan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10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m.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882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pixab</a:t>
            </a:r>
            <a:r>
              <a:rPr lang="id-ID" sz="2400" dirty="0">
                <a:latin typeface="Montserrat" panose="00000500000000000000" pitchFamily="2" charset="0"/>
                <a:cs typeface="Poppins" panose="02000000000000000000" pitchFamily="2" charset="0"/>
              </a:rPr>
              <a:t>a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y.com</a:t>
            </a:r>
          </a:p>
        </p:txBody>
      </p:sp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1617" y="181431"/>
            <a:ext cx="7808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harus dilakukan sebelum berenang 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45467925"/>
              </p:ext>
            </p:extLst>
          </p:nvPr>
        </p:nvGraphicFramePr>
        <p:xfrm>
          <a:off x="437882" y="934871"/>
          <a:ext cx="11333408" cy="5504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250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52375313"/>
              </p:ext>
            </p:extLst>
          </p:nvPr>
        </p:nvGraphicFramePr>
        <p:xfrm>
          <a:off x="820087" y="399245"/>
          <a:ext cx="10088319" cy="5911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0231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152659" y="828870"/>
            <a:ext cx="7152150" cy="14652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Basahilah badan pada air pancuran yang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disediakan sebelum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masuk ke kolam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renang.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011" y="185499"/>
            <a:ext cx="7396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Cara beradaptasi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sebelum memulai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berenang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92428" y="934871"/>
            <a:ext cx="656823" cy="5590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1.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167202" y="2641821"/>
            <a:ext cx="7137605" cy="133775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Latihlah irama kaki terlebih dahulu sebelum masuk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ke bentuk-bentuk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pembelajaran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lainnya.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06972" y="2747822"/>
            <a:ext cx="656823" cy="5590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2.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249252" y="4323909"/>
            <a:ext cx="7055556" cy="140719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Berjalan-jalan di dasar kolam dengan kedalaman yang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cocok merupakan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kesenangan yang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menarik. 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89021" y="4429910"/>
            <a:ext cx="656823" cy="5590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3.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12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881870" y="1939328"/>
            <a:ext cx="3650576" cy="476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52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132" y="117037"/>
            <a:ext cx="7744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harus dilakukan setelah berenang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86843923"/>
              </p:ext>
            </p:extLst>
          </p:nvPr>
        </p:nvGraphicFramePr>
        <p:xfrm>
          <a:off x="931703" y="666310"/>
          <a:ext cx="10762313" cy="5940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8490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-160718" y="5991444"/>
            <a:ext cx="12581318" cy="866555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/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3132" y="104159"/>
            <a:ext cx="7718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Hal-hal yang harus dilakukan saat berenang </a:t>
            </a:r>
          </a:p>
        </p:txBody>
      </p:sp>
      <p:sp>
        <p:nvSpPr>
          <p:cNvPr id="3" name="Rectangle 2"/>
          <p:cNvSpPr/>
          <p:nvPr/>
        </p:nvSpPr>
        <p:spPr>
          <a:xfrm>
            <a:off x="163132" y="574459"/>
            <a:ext cx="9871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Untuk menghindarkan kecelakaan di kolam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renang, sebaiknya </a:t>
            </a:r>
            <a:r>
              <a:rPr lang="id-ID" sz="2400" dirty="0">
                <a:solidFill>
                  <a:srgbClr val="242021"/>
                </a:solidFill>
                <a:latin typeface="Montserrat" panose="00000500000000000000" pitchFamily="2" charset="0"/>
              </a:rPr>
              <a:t>tidak melakukan hal-hal </a:t>
            </a:r>
            <a:r>
              <a:rPr lang="id-ID" sz="2400" dirty="0" smtClean="0">
                <a:solidFill>
                  <a:srgbClr val="242021"/>
                </a:solidFill>
                <a:latin typeface="Montserrat" panose="00000500000000000000" pitchFamily="2" charset="0"/>
              </a:rPr>
              <a:t>berikut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423115" y="1434559"/>
            <a:ext cx="9312273" cy="82004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/>
            <a:r>
              <a:rPr lang="sv-SE" sz="2400" dirty="0">
                <a:solidFill>
                  <a:schemeClr val="tx1"/>
                </a:solidFill>
                <a:latin typeface="Montserrat" panose="00000500000000000000" pitchFamily="2" charset="0"/>
              </a:rPr>
              <a:t>Mendorong teman-teman dari pinggir 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kolam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62885" y="1540559"/>
            <a:ext cx="656823" cy="559078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1.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23115" y="2457268"/>
            <a:ext cx="9312273" cy="90893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/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Tidak berenang di tempat dalam sebelum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menguasai renangan.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62885" y="2563269"/>
            <a:ext cx="656823" cy="559078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2.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423115" y="3568868"/>
            <a:ext cx="9312273" cy="103875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/>
            <a:r>
              <a:rPr lang="sv-SE" sz="2400" dirty="0">
                <a:solidFill>
                  <a:schemeClr val="tx1"/>
                </a:solidFill>
                <a:latin typeface="Montserrat" panose="00000500000000000000" pitchFamily="2" charset="0"/>
              </a:rPr>
              <a:t>Meloncat dari pinggir kolam di tempat-tempat ramai 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orang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berkumpul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62885" y="3674869"/>
            <a:ext cx="656823" cy="5590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3.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423115" y="4786469"/>
            <a:ext cx="9312273" cy="908931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/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Meloncat di daerah kolam yang dangkal dengan posisi</a:t>
            </a:r>
            <a:b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</a:b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menukik.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2885" y="4892470"/>
            <a:ext cx="656823" cy="559078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4.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423115" y="5885445"/>
            <a:ext cx="9312273" cy="82004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/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Membasuh muka di pinggir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kolam. 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62885" y="5991445"/>
            <a:ext cx="656823" cy="5590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latin typeface="Montserrat" panose="00000500000000000000" pitchFamily="2" charset="0"/>
              </a:rPr>
              <a:t>5.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64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8950817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v-SE" sz="2800" b="1" dirty="0">
                <a:latin typeface="Montserrat" panose="00000500000000000000" pitchFamily="2" charset="0"/>
              </a:rPr>
              <a:t>Keterampilan </a:t>
            </a:r>
            <a:r>
              <a:rPr lang="id-ID" sz="2800" b="1" dirty="0" smtClean="0">
                <a:latin typeface="Montserrat" panose="00000500000000000000" pitchFamily="2" charset="0"/>
              </a:rPr>
              <a:t>Gerakan Kaki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sv-SE" sz="2800" b="1" dirty="0" smtClean="0">
                <a:latin typeface="Montserrat" panose="00000500000000000000" pitchFamily="2" charset="0"/>
              </a:rPr>
              <a:t>Renang </a:t>
            </a:r>
            <a:r>
              <a:rPr lang="sv-SE" sz="2800" b="1" dirty="0">
                <a:latin typeface="Montserrat" panose="00000500000000000000" pitchFamily="2" charset="0"/>
              </a:rPr>
              <a:t>Gaya Dada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3" y="3098829"/>
            <a:ext cx="12025789" cy="3414562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90153" y="1195056"/>
            <a:ext cx="10354615" cy="2145268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Gerakan kaki renang gaya dada saat ini </a:t>
            </a:r>
            <a:r>
              <a:rPr lang="id-ID" sz="2400" dirty="0" smtClean="0">
                <a:latin typeface="Montserrat" panose="00000500000000000000" pitchFamily="2" charset="0"/>
              </a:rPr>
              <a:t>cenderung membentuk </a:t>
            </a:r>
            <a:r>
              <a:rPr lang="id-ID" sz="2400" dirty="0">
                <a:latin typeface="Montserrat" panose="00000500000000000000" pitchFamily="2" charset="0"/>
              </a:rPr>
              <a:t>gerakan kaki lumba-lumba </a:t>
            </a:r>
            <a:r>
              <a:rPr lang="id-ID" sz="2400" i="1" dirty="0">
                <a:latin typeface="Montserrat" panose="00000500000000000000" pitchFamily="2" charset="0"/>
              </a:rPr>
              <a:t>dolphin </a:t>
            </a:r>
            <a:r>
              <a:rPr lang="id-ID" sz="2400" dirty="0">
                <a:latin typeface="Montserrat" panose="00000500000000000000" pitchFamily="2" charset="0"/>
              </a:rPr>
              <a:t>(</a:t>
            </a:r>
            <a:r>
              <a:rPr lang="id-ID" sz="2400" i="1" dirty="0" smtClean="0">
                <a:latin typeface="Montserrat" panose="00000500000000000000" pitchFamily="2" charset="0"/>
              </a:rPr>
              <a:t>whip kick</a:t>
            </a:r>
            <a:r>
              <a:rPr lang="id-ID" sz="2400" dirty="0" smtClean="0">
                <a:latin typeface="Montserrat" panose="00000500000000000000" pitchFamily="2" charset="0"/>
              </a:rPr>
              <a:t>). </a:t>
            </a:r>
            <a:r>
              <a:rPr lang="id-ID" sz="2400" dirty="0">
                <a:latin typeface="Montserrat" panose="00000500000000000000" pitchFamily="2" charset="0"/>
              </a:rPr>
              <a:t>Gerakannya, pada saat istirahat, yaitu fase </a:t>
            </a:r>
            <a:r>
              <a:rPr lang="id-ID" sz="2400" dirty="0" smtClean="0">
                <a:latin typeface="Montserrat" panose="00000500000000000000" pitchFamily="2" charset="0"/>
              </a:rPr>
              <a:t>ketika kedua </a:t>
            </a:r>
            <a:r>
              <a:rPr lang="id-ID" sz="2400" dirty="0">
                <a:latin typeface="Montserrat" panose="00000500000000000000" pitchFamily="2" charset="0"/>
              </a:rPr>
              <a:t>tungkai kaki bagian bawah ditarik </a:t>
            </a:r>
            <a:r>
              <a:rPr lang="id-ID" sz="2400" dirty="0" smtClean="0">
                <a:latin typeface="Montserrat" panose="00000500000000000000" pitchFamily="2" charset="0"/>
              </a:rPr>
              <a:t>serentak mendekati </a:t>
            </a:r>
            <a:r>
              <a:rPr lang="id-ID" sz="2400" dirty="0">
                <a:latin typeface="Montserrat" panose="00000500000000000000" pitchFamily="2" charset="0"/>
              </a:rPr>
              <a:t>pinggul, dan kemudian setelah fase </a:t>
            </a:r>
            <a:r>
              <a:rPr lang="id-ID" sz="2400" dirty="0" smtClean="0">
                <a:latin typeface="Montserrat" panose="00000500000000000000" pitchFamily="2" charset="0"/>
              </a:rPr>
              <a:t>itu dilakukan </a:t>
            </a:r>
            <a:r>
              <a:rPr lang="id-ID" sz="2400" dirty="0">
                <a:latin typeface="Montserrat" panose="00000500000000000000" pitchFamily="2" charset="0"/>
              </a:rPr>
              <a:t>pergelangan kedua kaki diputar mengarah </a:t>
            </a:r>
            <a:r>
              <a:rPr lang="id-ID" sz="2400" dirty="0" smtClean="0">
                <a:latin typeface="Montserrat" panose="00000500000000000000" pitchFamily="2" charset="0"/>
              </a:rPr>
              <a:t>ke luar </a:t>
            </a:r>
            <a:r>
              <a:rPr lang="id-ID" sz="2400" dirty="0">
                <a:latin typeface="Montserrat" panose="00000500000000000000" pitchFamily="2" charset="0"/>
              </a:rPr>
              <a:t>hingga membentuk sudut ± 50</a:t>
            </a:r>
            <a:r>
              <a:rPr lang="id-ID" sz="2400" dirty="0" smtClean="0">
                <a:latin typeface="Montserrat" panose="00000500000000000000" pitchFamily="2" charset="0"/>
              </a:rPr>
              <a:t>°.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7377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8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Rounded Rectangle 6"/>
          <p:cNvSpPr/>
          <p:nvPr/>
        </p:nvSpPr>
        <p:spPr>
          <a:xfrm>
            <a:off x="256835" y="205222"/>
            <a:ext cx="965909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Gerakan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renang gaya dada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dengan posisi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kaki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telentang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73240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569</Words>
  <Application>Microsoft Office PowerPoint</Application>
  <PresentationFormat>Custom</PresentationFormat>
  <Paragraphs>64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77</cp:revision>
  <dcterms:created xsi:type="dcterms:W3CDTF">2022-06-08T15:12:57Z</dcterms:created>
  <dcterms:modified xsi:type="dcterms:W3CDTF">2022-06-14T08:20:48Z</dcterms:modified>
</cp:coreProperties>
</file>