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1" r:id="rId7"/>
    <p:sldId id="264" r:id="rId8"/>
    <p:sldId id="262" r:id="rId9"/>
    <p:sldId id="266" r:id="rId10"/>
    <p:sldId id="263" r:id="rId1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nty nadia" userId="68dc62dd51539dac" providerId="LiveId" clId="{CF10248C-DA48-4325-86F2-D591C63E6F16}"/>
    <pc:docChg chg="undo custSel addSld delSld modSld sldOrd">
      <pc:chgData name="fenty nadia" userId="68dc62dd51539dac" providerId="LiveId" clId="{CF10248C-DA48-4325-86F2-D591C63E6F16}" dt="2022-06-02T08:39:12.267" v="514"/>
      <pc:docMkLst>
        <pc:docMk/>
      </pc:docMkLst>
      <pc:sldChg chg="addSp modSp mod modAnim">
        <pc:chgData name="fenty nadia" userId="68dc62dd51539dac" providerId="LiveId" clId="{CF10248C-DA48-4325-86F2-D591C63E6F16}" dt="2022-06-01T12:34:52.455" v="465" actId="1076"/>
        <pc:sldMkLst>
          <pc:docMk/>
          <pc:sldMk cId="448448332" sldId="257"/>
        </pc:sldMkLst>
        <pc:spChg chg="add mod">
          <ac:chgData name="fenty nadia" userId="68dc62dd51539dac" providerId="LiveId" clId="{CF10248C-DA48-4325-86F2-D591C63E6F16}" dt="2022-06-01T12:34:52.455" v="465" actId="1076"/>
          <ac:spMkLst>
            <pc:docMk/>
            <pc:sldMk cId="448448332" sldId="257"/>
            <ac:spMk id="5" creationId="{C93005BA-D32F-4105-8077-897DC49A069F}"/>
          </ac:spMkLst>
        </pc:spChg>
        <pc:spChg chg="mod">
          <ac:chgData name="fenty nadia" userId="68dc62dd51539dac" providerId="LiveId" clId="{CF10248C-DA48-4325-86F2-D591C63E6F16}" dt="2022-06-01T04:24:41.827" v="129" actId="2711"/>
          <ac:spMkLst>
            <pc:docMk/>
            <pc:sldMk cId="448448332" sldId="257"/>
            <ac:spMk id="12" creationId="{8534C07A-B983-4F4C-93FD-99626BB179E7}"/>
          </ac:spMkLst>
        </pc:spChg>
        <pc:spChg chg="mod">
          <ac:chgData name="fenty nadia" userId="68dc62dd51539dac" providerId="LiveId" clId="{CF10248C-DA48-4325-86F2-D591C63E6F16}" dt="2022-06-01T04:24:57.544" v="131" actId="242"/>
          <ac:spMkLst>
            <pc:docMk/>
            <pc:sldMk cId="448448332" sldId="257"/>
            <ac:spMk id="13" creationId="{96A77636-604D-4AB3-8A28-A17137080C4A}"/>
          </ac:spMkLst>
        </pc:spChg>
        <pc:picChg chg="mod">
          <ac:chgData name="fenty nadia" userId="68dc62dd51539dac" providerId="LiveId" clId="{CF10248C-DA48-4325-86F2-D591C63E6F16}" dt="2022-06-01T04:25:10.545" v="132" actId="1440"/>
          <ac:picMkLst>
            <pc:docMk/>
            <pc:sldMk cId="448448332" sldId="257"/>
            <ac:picMk id="9" creationId="{E008AD43-9330-4DDC-B5FC-4D1AC99005AF}"/>
          </ac:picMkLst>
        </pc:picChg>
      </pc:sldChg>
      <pc:sldChg chg="addSp delSp modSp mod modAnim">
        <pc:chgData name="fenty nadia" userId="68dc62dd51539dac" providerId="LiveId" clId="{CF10248C-DA48-4325-86F2-D591C63E6F16}" dt="2022-06-01T12:34:13.856" v="458" actId="1076"/>
        <pc:sldMkLst>
          <pc:docMk/>
          <pc:sldMk cId="778420691" sldId="258"/>
        </pc:sldMkLst>
        <pc:spChg chg="del">
          <ac:chgData name="fenty nadia" userId="68dc62dd51539dac" providerId="LiveId" clId="{CF10248C-DA48-4325-86F2-D591C63E6F16}" dt="2022-06-01T03:59:01.939" v="80" actId="478"/>
          <ac:spMkLst>
            <pc:docMk/>
            <pc:sldMk cId="778420691" sldId="258"/>
            <ac:spMk id="2" creationId="{7D7016F0-0274-46F5-B8C3-23FB37DA5652}"/>
          </ac:spMkLst>
        </pc:spChg>
        <pc:spChg chg="add del mod">
          <ac:chgData name="fenty nadia" userId="68dc62dd51539dac" providerId="LiveId" clId="{CF10248C-DA48-4325-86F2-D591C63E6F16}" dt="2022-06-01T03:59:05.652" v="81" actId="478"/>
          <ac:spMkLst>
            <pc:docMk/>
            <pc:sldMk cId="778420691" sldId="258"/>
            <ac:spMk id="4" creationId="{3D1AF3D7-31BA-49E6-AADB-DD9DCFA0764D}"/>
          </ac:spMkLst>
        </pc:spChg>
        <pc:spChg chg="mod">
          <ac:chgData name="fenty nadia" userId="68dc62dd51539dac" providerId="LiveId" clId="{CF10248C-DA48-4325-86F2-D591C63E6F16}" dt="2022-06-01T04:22:56.438" v="121" actId="1036"/>
          <ac:spMkLst>
            <pc:docMk/>
            <pc:sldMk cId="778420691" sldId="258"/>
            <ac:spMk id="6" creationId="{18F3A315-30E0-4BB3-940D-089689329C2D}"/>
          </ac:spMkLst>
        </pc:spChg>
        <pc:spChg chg="add mod">
          <ac:chgData name="fenty nadia" userId="68dc62dd51539dac" providerId="LiveId" clId="{CF10248C-DA48-4325-86F2-D591C63E6F16}" dt="2022-06-01T12:34:13.856" v="458" actId="1076"/>
          <ac:spMkLst>
            <pc:docMk/>
            <pc:sldMk cId="778420691" sldId="258"/>
            <ac:spMk id="7" creationId="{8217C0CA-7EA8-46D5-B30E-B507A0C2437D}"/>
          </ac:spMkLst>
        </pc:spChg>
        <pc:picChg chg="mod">
          <ac:chgData name="fenty nadia" userId="68dc62dd51539dac" providerId="LiveId" clId="{CF10248C-DA48-4325-86F2-D591C63E6F16}" dt="2022-06-01T04:21:42.565" v="85" actId="1076"/>
          <ac:picMkLst>
            <pc:docMk/>
            <pc:sldMk cId="778420691" sldId="258"/>
            <ac:picMk id="5" creationId="{70AEDB3E-EF6D-403B-AC51-1CA3D88739F9}"/>
          </ac:picMkLst>
        </pc:picChg>
        <pc:picChg chg="add mod">
          <ac:chgData name="fenty nadia" userId="68dc62dd51539dac" providerId="LiveId" clId="{CF10248C-DA48-4325-86F2-D591C63E6F16}" dt="2022-06-01T04:23:59.268" v="125" actId="1076"/>
          <ac:picMkLst>
            <pc:docMk/>
            <pc:sldMk cId="778420691" sldId="258"/>
            <ac:picMk id="8" creationId="{1AD005B2-4418-498B-8ED1-E6AFD4CC02D8}"/>
          </ac:picMkLst>
        </pc:picChg>
      </pc:sldChg>
      <pc:sldChg chg="addSp delSp modSp mod modAnim">
        <pc:chgData name="fenty nadia" userId="68dc62dd51539dac" providerId="LiveId" clId="{CF10248C-DA48-4325-86F2-D591C63E6F16}" dt="2022-06-01T04:31:07.716" v="193"/>
        <pc:sldMkLst>
          <pc:docMk/>
          <pc:sldMk cId="2994088901" sldId="259"/>
        </pc:sldMkLst>
        <pc:spChg chg="del mod">
          <ac:chgData name="fenty nadia" userId="68dc62dd51539dac" providerId="LiveId" clId="{CF10248C-DA48-4325-86F2-D591C63E6F16}" dt="2022-06-01T04:27:37.557" v="145" actId="478"/>
          <ac:spMkLst>
            <pc:docMk/>
            <pc:sldMk cId="2994088901" sldId="259"/>
            <ac:spMk id="2" creationId="{4D1E1F07-0CBB-407E-8309-E0D0AC2F589E}"/>
          </ac:spMkLst>
        </pc:spChg>
        <pc:spChg chg="add del mod">
          <ac:chgData name="fenty nadia" userId="68dc62dd51539dac" providerId="LiveId" clId="{CF10248C-DA48-4325-86F2-D591C63E6F16}" dt="2022-06-01T04:27:53.030" v="146" actId="931"/>
          <ac:spMkLst>
            <pc:docMk/>
            <pc:sldMk cId="2994088901" sldId="259"/>
            <ac:spMk id="5" creationId="{04163CB1-5C04-41D8-94A8-FC94B6EE3B9E}"/>
          </ac:spMkLst>
        </pc:spChg>
        <pc:spChg chg="add del mod">
          <ac:chgData name="fenty nadia" userId="68dc62dd51539dac" providerId="LiveId" clId="{CF10248C-DA48-4325-86F2-D591C63E6F16}" dt="2022-06-01T04:28:14.196" v="151" actId="478"/>
          <ac:spMkLst>
            <pc:docMk/>
            <pc:sldMk cId="2994088901" sldId="259"/>
            <ac:spMk id="7" creationId="{05D50FA5-40B9-48BB-9F78-910B79799501}"/>
          </ac:spMkLst>
        </pc:spChg>
        <pc:spChg chg="add del mod">
          <ac:chgData name="fenty nadia" userId="68dc62dd51539dac" providerId="LiveId" clId="{CF10248C-DA48-4325-86F2-D591C63E6F16}" dt="2022-06-01T04:28:07.045" v="149" actId="931"/>
          <ac:spMkLst>
            <pc:docMk/>
            <pc:sldMk cId="2994088901" sldId="259"/>
            <ac:spMk id="11" creationId="{9FEDEA0E-ADF8-4346-8D39-EF408E893180}"/>
          </ac:spMkLst>
        </pc:spChg>
        <pc:spChg chg="add mod">
          <ac:chgData name="fenty nadia" userId="68dc62dd51539dac" providerId="LiveId" clId="{CF10248C-DA48-4325-86F2-D591C63E6F16}" dt="2022-06-01T04:30:04.843" v="179" actId="14100"/>
          <ac:spMkLst>
            <pc:docMk/>
            <pc:sldMk cId="2994088901" sldId="259"/>
            <ac:spMk id="14" creationId="{CBC7B1F4-5621-4FB3-9AF9-838F7AFF3A4C}"/>
          </ac:spMkLst>
        </pc:spChg>
        <pc:graphicFrameChg chg="del mod">
          <ac:chgData name="fenty nadia" userId="68dc62dd51539dac" providerId="LiveId" clId="{CF10248C-DA48-4325-86F2-D591C63E6F16}" dt="2022-06-01T04:27:34.024" v="144" actId="478"/>
          <ac:graphicFrameMkLst>
            <pc:docMk/>
            <pc:sldMk cId="2994088901" sldId="259"/>
            <ac:graphicFrameMk id="4" creationId="{8E227F1C-1DA6-496C-97DC-281E41955311}"/>
          </ac:graphicFrameMkLst>
        </pc:graphicFrameChg>
        <pc:picChg chg="add del mod">
          <ac:chgData name="fenty nadia" userId="68dc62dd51539dac" providerId="LiveId" clId="{CF10248C-DA48-4325-86F2-D591C63E6F16}" dt="2022-06-01T04:27:58.159" v="148" actId="478"/>
          <ac:picMkLst>
            <pc:docMk/>
            <pc:sldMk cId="2994088901" sldId="259"/>
            <ac:picMk id="9" creationId="{E8DF62E9-87D8-46C9-BD23-D43F54282D8E}"/>
          </ac:picMkLst>
        </pc:picChg>
        <pc:picChg chg="add mod">
          <ac:chgData name="fenty nadia" userId="68dc62dd51539dac" providerId="LiveId" clId="{CF10248C-DA48-4325-86F2-D591C63E6F16}" dt="2022-06-01T04:28:43.697" v="157" actId="14100"/>
          <ac:picMkLst>
            <pc:docMk/>
            <pc:sldMk cId="2994088901" sldId="259"/>
            <ac:picMk id="13" creationId="{DC0E5846-3EF3-4933-825D-4A4AAA54A6D0}"/>
          </ac:picMkLst>
        </pc:picChg>
      </pc:sldChg>
      <pc:sldChg chg="del">
        <pc:chgData name="fenty nadia" userId="68dc62dd51539dac" providerId="LiveId" clId="{CF10248C-DA48-4325-86F2-D591C63E6F16}" dt="2022-06-01T04:35:30.396" v="194" actId="47"/>
        <pc:sldMkLst>
          <pc:docMk/>
          <pc:sldMk cId="2884239034" sldId="260"/>
        </pc:sldMkLst>
      </pc:sldChg>
      <pc:sldChg chg="addSp modSp mod modAnim">
        <pc:chgData name="fenty nadia" userId="68dc62dd51539dac" providerId="LiveId" clId="{CF10248C-DA48-4325-86F2-D591C63E6F16}" dt="2022-06-01T12:34:41.167" v="463"/>
        <pc:sldMkLst>
          <pc:docMk/>
          <pc:sldMk cId="2362449875" sldId="261"/>
        </pc:sldMkLst>
        <pc:spChg chg="mod">
          <ac:chgData name="fenty nadia" userId="68dc62dd51539dac" providerId="LiveId" clId="{CF10248C-DA48-4325-86F2-D591C63E6F16}" dt="2022-06-01T04:40:25.815" v="253" actId="403"/>
          <ac:spMkLst>
            <pc:docMk/>
            <pc:sldMk cId="2362449875" sldId="261"/>
            <ac:spMk id="2" creationId="{0E3DEDCA-68F1-4046-A36A-EF1BFCA0E89B}"/>
          </ac:spMkLst>
        </pc:spChg>
        <pc:spChg chg="add mod">
          <ac:chgData name="fenty nadia" userId="68dc62dd51539dac" providerId="LiveId" clId="{CF10248C-DA48-4325-86F2-D591C63E6F16}" dt="2022-06-01T12:34:41.167" v="463"/>
          <ac:spMkLst>
            <pc:docMk/>
            <pc:sldMk cId="2362449875" sldId="261"/>
            <ac:spMk id="6" creationId="{853AA367-97A6-4A79-8A8B-E7FCE952A6D0}"/>
          </ac:spMkLst>
        </pc:spChg>
        <pc:graphicFrameChg chg="mod">
          <ac:chgData name="fenty nadia" userId="68dc62dd51539dac" providerId="LiveId" clId="{CF10248C-DA48-4325-86F2-D591C63E6F16}" dt="2022-06-01T04:38:32.380" v="242" actId="12100"/>
          <ac:graphicFrameMkLst>
            <pc:docMk/>
            <pc:sldMk cId="2362449875" sldId="261"/>
            <ac:graphicFrameMk id="4" creationId="{D4198D4E-E09F-47F2-9737-D4C3B69FF6FC}"/>
          </ac:graphicFrameMkLst>
        </pc:graphicFrameChg>
        <pc:picChg chg="add mod ord">
          <ac:chgData name="fenty nadia" userId="68dc62dd51539dac" providerId="LiveId" clId="{CF10248C-DA48-4325-86F2-D591C63E6F16}" dt="2022-06-01T04:39:39.407" v="252" actId="167"/>
          <ac:picMkLst>
            <pc:docMk/>
            <pc:sldMk cId="2362449875" sldId="261"/>
            <ac:picMk id="5" creationId="{28DBBF62-9C85-4ED6-81B3-E7AE038D348F}"/>
          </ac:picMkLst>
        </pc:picChg>
      </pc:sldChg>
      <pc:sldChg chg="modSp mod modAnim">
        <pc:chgData name="fenty nadia" userId="68dc62dd51539dac" providerId="LiveId" clId="{CF10248C-DA48-4325-86F2-D591C63E6F16}" dt="2022-06-01T05:01:49.642" v="307"/>
        <pc:sldMkLst>
          <pc:docMk/>
          <pc:sldMk cId="2162083088" sldId="262"/>
        </pc:sldMkLst>
        <pc:graphicFrameChg chg="mod modGraphic">
          <ac:chgData name="fenty nadia" userId="68dc62dd51539dac" providerId="LiveId" clId="{CF10248C-DA48-4325-86F2-D591C63E6F16}" dt="2022-06-01T05:00:09.744" v="298" actId="1036"/>
          <ac:graphicFrameMkLst>
            <pc:docMk/>
            <pc:sldMk cId="2162083088" sldId="262"/>
            <ac:graphicFrameMk id="6" creationId="{AD9B8BF8-9B7B-47F3-9F34-8E16FAEC9E40}"/>
          </ac:graphicFrameMkLst>
        </pc:graphicFrameChg>
      </pc:sldChg>
      <pc:sldChg chg="modSp mod modAnim">
        <pc:chgData name="fenty nadia" userId="68dc62dd51539dac" providerId="LiveId" clId="{CF10248C-DA48-4325-86F2-D591C63E6F16}" dt="2022-06-02T08:39:12.267" v="514"/>
        <pc:sldMkLst>
          <pc:docMk/>
          <pc:sldMk cId="1382497540" sldId="263"/>
        </pc:sldMkLst>
        <pc:spChg chg="mod">
          <ac:chgData name="fenty nadia" userId="68dc62dd51539dac" providerId="LiveId" clId="{CF10248C-DA48-4325-86F2-D591C63E6F16}" dt="2022-06-02T08:39:00.484" v="511" actId="1076"/>
          <ac:spMkLst>
            <pc:docMk/>
            <pc:sldMk cId="1382497540" sldId="263"/>
            <ac:spMk id="2" creationId="{8B4169C3-842C-4EE2-8EEB-B8E7F998B692}"/>
          </ac:spMkLst>
        </pc:spChg>
        <pc:graphicFrameChg chg="mod modGraphic">
          <ac:chgData name="fenty nadia" userId="68dc62dd51539dac" providerId="LiveId" clId="{CF10248C-DA48-4325-86F2-D591C63E6F16}" dt="2022-06-01T05:11:45.740" v="400" actId="404"/>
          <ac:graphicFrameMkLst>
            <pc:docMk/>
            <pc:sldMk cId="1382497540" sldId="263"/>
            <ac:graphicFrameMk id="4" creationId="{2EFDACCB-A8EA-4F56-8C66-4D9C99E54156}"/>
          </ac:graphicFrameMkLst>
        </pc:graphicFrameChg>
      </pc:sldChg>
      <pc:sldChg chg="del">
        <pc:chgData name="fenty nadia" userId="68dc62dd51539dac" providerId="LiveId" clId="{CF10248C-DA48-4325-86F2-D591C63E6F16}" dt="2022-06-01T04:35:31.260" v="195" actId="47"/>
        <pc:sldMkLst>
          <pc:docMk/>
          <pc:sldMk cId="793665991" sldId="264"/>
        </pc:sldMkLst>
      </pc:sldChg>
      <pc:sldChg chg="addSp delSp modSp new mod ord modAnim">
        <pc:chgData name="fenty nadia" userId="68dc62dd51539dac" providerId="LiveId" clId="{CF10248C-DA48-4325-86F2-D591C63E6F16}" dt="2022-06-02T08:38:36.090" v="507"/>
        <pc:sldMkLst>
          <pc:docMk/>
          <pc:sldMk cId="3577760420" sldId="264"/>
        </pc:sldMkLst>
        <pc:spChg chg="mod">
          <ac:chgData name="fenty nadia" userId="68dc62dd51539dac" providerId="LiveId" clId="{CF10248C-DA48-4325-86F2-D591C63E6F16}" dt="2022-06-01T05:04:47.166" v="324" actId="20577"/>
          <ac:spMkLst>
            <pc:docMk/>
            <pc:sldMk cId="3577760420" sldId="264"/>
            <ac:spMk id="2" creationId="{DF8F642E-6E5E-47BB-8701-DF4B352E7781}"/>
          </ac:spMkLst>
        </pc:spChg>
        <pc:spChg chg="del">
          <ac:chgData name="fenty nadia" userId="68dc62dd51539dac" providerId="LiveId" clId="{CF10248C-DA48-4325-86F2-D591C63E6F16}" dt="2022-06-01T05:03:33.481" v="311" actId="931"/>
          <ac:spMkLst>
            <pc:docMk/>
            <pc:sldMk cId="3577760420" sldId="264"/>
            <ac:spMk id="3" creationId="{F58DF923-A9D1-4C82-BCC3-D04F54F5B4C2}"/>
          </ac:spMkLst>
        </pc:spChg>
        <pc:spChg chg="add mod">
          <ac:chgData name="fenty nadia" userId="68dc62dd51539dac" providerId="LiveId" clId="{CF10248C-DA48-4325-86F2-D591C63E6F16}" dt="2022-06-01T12:35:00.529" v="467" actId="1076"/>
          <ac:spMkLst>
            <pc:docMk/>
            <pc:sldMk cId="3577760420" sldId="264"/>
            <ac:spMk id="4" creationId="{EEE697E6-F696-4D4A-A75F-F13B35CC6E9D}"/>
          </ac:spMkLst>
        </pc:spChg>
        <pc:picChg chg="add mod">
          <ac:chgData name="fenty nadia" userId="68dc62dd51539dac" providerId="LiveId" clId="{CF10248C-DA48-4325-86F2-D591C63E6F16}" dt="2022-06-01T05:04:51.292" v="325" actId="1076"/>
          <ac:picMkLst>
            <pc:docMk/>
            <pc:sldMk cId="3577760420" sldId="264"/>
            <ac:picMk id="5" creationId="{F6DD9D0D-60E4-4948-A908-588C70CD6912}"/>
          </ac:picMkLst>
        </pc:picChg>
      </pc:sldChg>
      <pc:sldChg chg="del">
        <pc:chgData name="fenty nadia" userId="68dc62dd51539dac" providerId="LiveId" clId="{CF10248C-DA48-4325-86F2-D591C63E6F16}" dt="2022-06-01T05:01:35.297" v="305" actId="47"/>
        <pc:sldMkLst>
          <pc:docMk/>
          <pc:sldMk cId="895925485" sldId="265"/>
        </pc:sldMkLst>
      </pc:sldChg>
      <pc:sldChg chg="addSp delSp modSp new mod modAnim">
        <pc:chgData name="fenty nadia" userId="68dc62dd51539dac" providerId="LiveId" clId="{CF10248C-DA48-4325-86F2-D591C63E6F16}" dt="2022-06-02T08:38:20.376" v="504"/>
        <pc:sldMkLst>
          <pc:docMk/>
          <pc:sldMk cId="912359034" sldId="265"/>
        </pc:sldMkLst>
        <pc:spChg chg="del">
          <ac:chgData name="fenty nadia" userId="68dc62dd51539dac" providerId="LiveId" clId="{CF10248C-DA48-4325-86F2-D591C63E6F16}" dt="2022-06-01T12:21:20.054" v="404" actId="478"/>
          <ac:spMkLst>
            <pc:docMk/>
            <pc:sldMk cId="912359034" sldId="265"/>
            <ac:spMk id="2" creationId="{96E98D25-4D5C-4ADD-BAC3-62595AF5F3CE}"/>
          </ac:spMkLst>
        </pc:spChg>
        <pc:spChg chg="del">
          <ac:chgData name="fenty nadia" userId="68dc62dd51539dac" providerId="LiveId" clId="{CF10248C-DA48-4325-86F2-D591C63E6F16}" dt="2022-06-01T12:21:16.704" v="403" actId="931"/>
          <ac:spMkLst>
            <pc:docMk/>
            <pc:sldMk cId="912359034" sldId="265"/>
            <ac:spMk id="3" creationId="{31E7DE95-DC96-403C-8827-7D08CE1BB1A6}"/>
          </ac:spMkLst>
        </pc:spChg>
        <pc:spChg chg="add mod">
          <ac:chgData name="fenty nadia" userId="68dc62dd51539dac" providerId="LiveId" clId="{CF10248C-DA48-4325-86F2-D591C63E6F16}" dt="2022-06-01T12:22:52.492" v="451" actId="20577"/>
          <ac:spMkLst>
            <pc:docMk/>
            <pc:sldMk cId="912359034" sldId="265"/>
            <ac:spMk id="7" creationId="{66E0AC38-76C4-42E1-BAA2-A82DE0E611EC}"/>
          </ac:spMkLst>
        </pc:spChg>
        <pc:spChg chg="add mod">
          <ac:chgData name="fenty nadia" userId="68dc62dd51539dac" providerId="LiveId" clId="{CF10248C-DA48-4325-86F2-D591C63E6F16}" dt="2022-06-01T12:34:37.907" v="462" actId="1076"/>
          <ac:spMkLst>
            <pc:docMk/>
            <pc:sldMk cId="912359034" sldId="265"/>
            <ac:spMk id="12" creationId="{87892734-6A7D-4E60-8FF4-4602AE01F7F7}"/>
          </ac:spMkLst>
        </pc:spChg>
        <pc:picChg chg="add mod">
          <ac:chgData name="fenty nadia" userId="68dc62dd51539dac" providerId="LiveId" clId="{CF10248C-DA48-4325-86F2-D591C63E6F16}" dt="2022-06-01T12:21:29.046" v="407" actId="1076"/>
          <ac:picMkLst>
            <pc:docMk/>
            <pc:sldMk cId="912359034" sldId="265"/>
            <ac:picMk id="5" creationId="{F85131A0-6BBB-4C72-BAB7-672BE65F349E}"/>
          </ac:picMkLst>
        </pc:picChg>
        <pc:picChg chg="add del mod">
          <ac:chgData name="fenty nadia" userId="68dc62dd51539dac" providerId="LiveId" clId="{CF10248C-DA48-4325-86F2-D591C63E6F16}" dt="2022-06-01T12:27:49.239" v="453" actId="478"/>
          <ac:picMkLst>
            <pc:docMk/>
            <pc:sldMk cId="912359034" sldId="265"/>
            <ac:picMk id="9" creationId="{996F0A1C-C048-4B5A-8B62-A2022542FC34}"/>
          </ac:picMkLst>
        </pc:picChg>
        <pc:picChg chg="add mod">
          <ac:chgData name="fenty nadia" userId="68dc62dd51539dac" providerId="LiveId" clId="{CF10248C-DA48-4325-86F2-D591C63E6F16}" dt="2022-06-01T12:30:45.407" v="456" actId="1076"/>
          <ac:picMkLst>
            <pc:docMk/>
            <pc:sldMk cId="912359034" sldId="265"/>
            <ac:picMk id="11" creationId="{799D37ED-B480-4B36-BF06-D89E2E67A399}"/>
          </ac:picMkLst>
        </pc:picChg>
      </pc:sldChg>
      <pc:sldChg chg="addSp delSp modSp new mod ord modAnim">
        <pc:chgData name="fenty nadia" userId="68dc62dd51539dac" providerId="LiveId" clId="{CF10248C-DA48-4325-86F2-D591C63E6F16}" dt="2022-06-02T08:38:49.742" v="509"/>
        <pc:sldMkLst>
          <pc:docMk/>
          <pc:sldMk cId="3439703073" sldId="266"/>
        </pc:sldMkLst>
        <pc:spChg chg="del">
          <ac:chgData name="fenty nadia" userId="68dc62dd51539dac" providerId="LiveId" clId="{CF10248C-DA48-4325-86F2-D591C63E6F16}" dt="2022-06-01T12:38:59.961" v="470" actId="478"/>
          <ac:spMkLst>
            <pc:docMk/>
            <pc:sldMk cId="3439703073" sldId="266"/>
            <ac:spMk id="2" creationId="{3C72D6A9-3F1F-464B-8C62-3D603AC1CA37}"/>
          </ac:spMkLst>
        </pc:spChg>
        <pc:spChg chg="del">
          <ac:chgData name="fenty nadia" userId="68dc62dd51539dac" providerId="LiveId" clId="{CF10248C-DA48-4325-86F2-D591C63E6F16}" dt="2022-06-01T12:40:46.678" v="471"/>
          <ac:spMkLst>
            <pc:docMk/>
            <pc:sldMk cId="3439703073" sldId="266"/>
            <ac:spMk id="3" creationId="{C936226E-B799-4C8A-AC59-4A769E627F5A}"/>
          </ac:spMkLst>
        </pc:spChg>
        <pc:spChg chg="add mod">
          <ac:chgData name="fenty nadia" userId="68dc62dd51539dac" providerId="LiveId" clId="{CF10248C-DA48-4325-86F2-D591C63E6F16}" dt="2022-06-02T08:37:47.784" v="501" actId="403"/>
          <ac:spMkLst>
            <pc:docMk/>
            <pc:sldMk cId="3439703073" sldId="266"/>
            <ac:spMk id="6" creationId="{BA5919F1-6C2F-4020-A041-7D2EB3F51A1C}"/>
          </ac:spMkLst>
        </pc:spChg>
        <pc:picChg chg="add mod">
          <ac:chgData name="fenty nadia" userId="68dc62dd51539dac" providerId="LiveId" clId="{CF10248C-DA48-4325-86F2-D591C63E6F16}" dt="2022-06-01T12:40:55.692" v="474" actId="14100"/>
          <ac:picMkLst>
            <pc:docMk/>
            <pc:sldMk cId="3439703073" sldId="266"/>
            <ac:picMk id="5" creationId="{E54E09B5-DC31-4C9B-9453-9D4E04E909A3}"/>
          </ac:picMkLst>
        </pc:picChg>
      </pc:sldChg>
      <pc:sldChg chg="add del">
        <pc:chgData name="fenty nadia" userId="68dc62dd51539dac" providerId="LiveId" clId="{CF10248C-DA48-4325-86F2-D591C63E6F16}" dt="2022-06-01T12:34:22.118" v="460"/>
        <pc:sldMkLst>
          <pc:docMk/>
          <pc:sldMk cId="469952822" sldId="267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59AEB5-8B1C-409D-88EE-0E80E884D336}" type="doc">
      <dgm:prSet loTypeId="urn:microsoft.com/office/officeart/2008/layout/VerticalCircleList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C783D9EE-DFFE-49CF-AB5E-33E3A4170EA0}">
      <dgm:prSet phldrT="[Text]"/>
      <dgm:spPr/>
      <dgm:t>
        <a:bodyPr/>
        <a:lstStyle/>
        <a:p>
          <a:r>
            <a:rPr lang="id-ID" b="0" i="0" u="none" strike="noStrike" baseline="0" dirty="0">
              <a:latin typeface="Gilam Book"/>
            </a:rPr>
            <a:t>Abstraksi</a:t>
          </a:r>
          <a:r>
            <a:rPr lang="en-GB" b="0" i="0" u="none" strike="noStrike" baseline="0" dirty="0">
              <a:latin typeface="Gilam Book"/>
            </a:rPr>
            <a:t> </a:t>
          </a:r>
          <a:endParaRPr lang="id-ID" dirty="0"/>
        </a:p>
      </dgm:t>
    </dgm:pt>
    <dgm:pt modelId="{30293068-D277-45E1-9235-A365CE80D6CE}" type="parTrans" cxnId="{4B80D440-1768-4B63-99D1-C9542640D1F7}">
      <dgm:prSet/>
      <dgm:spPr/>
      <dgm:t>
        <a:bodyPr/>
        <a:lstStyle/>
        <a:p>
          <a:endParaRPr lang="id-ID"/>
        </a:p>
      </dgm:t>
    </dgm:pt>
    <dgm:pt modelId="{CBDF7923-67C8-49AB-B7D8-5A43C5A75FFF}" type="sibTrans" cxnId="{4B80D440-1768-4B63-99D1-C9542640D1F7}">
      <dgm:prSet/>
      <dgm:spPr/>
      <dgm:t>
        <a:bodyPr/>
        <a:lstStyle/>
        <a:p>
          <a:endParaRPr lang="id-ID"/>
        </a:p>
      </dgm:t>
    </dgm:pt>
    <dgm:pt modelId="{B94F9BA9-4189-41FE-8D48-E280F9122346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Orientasi</a:t>
          </a:r>
          <a:r>
            <a:rPr lang="en-GB" b="0" i="0" u="none" strike="noStrike" baseline="0">
              <a:latin typeface="Gilam Book"/>
            </a:rPr>
            <a:t> </a:t>
          </a:r>
          <a:endParaRPr lang="id-ID" dirty="0"/>
        </a:p>
      </dgm:t>
    </dgm:pt>
    <dgm:pt modelId="{4BF2A5C1-B523-4154-A0D1-7589AB6369B8}" type="parTrans" cxnId="{9D3B50B6-1721-45EC-B1E7-6143C5E3A759}">
      <dgm:prSet/>
      <dgm:spPr/>
      <dgm:t>
        <a:bodyPr/>
        <a:lstStyle/>
        <a:p>
          <a:endParaRPr lang="id-ID"/>
        </a:p>
      </dgm:t>
    </dgm:pt>
    <dgm:pt modelId="{D8B87657-0E25-4438-B643-C2085CE87019}" type="sibTrans" cxnId="{9D3B50B6-1721-45EC-B1E7-6143C5E3A759}">
      <dgm:prSet/>
      <dgm:spPr/>
      <dgm:t>
        <a:bodyPr/>
        <a:lstStyle/>
        <a:p>
          <a:endParaRPr lang="id-ID"/>
        </a:p>
      </dgm:t>
    </dgm:pt>
    <dgm:pt modelId="{8A2698A6-13FB-4CD7-A3D9-5B84218D6C9A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Krisis</a:t>
          </a:r>
          <a:r>
            <a:rPr lang="en-GB" b="0" i="0" u="none" strike="noStrike" baseline="0">
              <a:latin typeface="Gilam Book"/>
            </a:rPr>
            <a:t> </a:t>
          </a:r>
          <a:r>
            <a:rPr lang="id-ID" b="0" i="0" u="none" strike="noStrike" baseline="0">
              <a:latin typeface="Gilam Book"/>
            </a:rPr>
            <a:t>dan reaksi</a:t>
          </a:r>
          <a:endParaRPr lang="id-ID" dirty="0"/>
        </a:p>
      </dgm:t>
    </dgm:pt>
    <dgm:pt modelId="{398C0342-0D36-4855-AF8E-9EE1762514B3}" type="parTrans" cxnId="{5963EACE-20D4-4189-BA80-6AFC0897196C}">
      <dgm:prSet/>
      <dgm:spPr/>
      <dgm:t>
        <a:bodyPr/>
        <a:lstStyle/>
        <a:p>
          <a:endParaRPr lang="id-ID"/>
        </a:p>
      </dgm:t>
    </dgm:pt>
    <dgm:pt modelId="{C3B68648-87D4-4083-91D1-50979A1FBE8C}" type="sibTrans" cxnId="{5963EACE-20D4-4189-BA80-6AFC0897196C}">
      <dgm:prSet/>
      <dgm:spPr/>
      <dgm:t>
        <a:bodyPr/>
        <a:lstStyle/>
        <a:p>
          <a:endParaRPr lang="id-ID"/>
        </a:p>
      </dgm:t>
    </dgm:pt>
    <dgm:pt modelId="{DC938BC2-4409-41C3-942F-412194361743}">
      <dgm:prSet/>
      <dgm:spPr/>
      <dgm:t>
        <a:bodyPr/>
        <a:lstStyle/>
        <a:p>
          <a:r>
            <a:rPr lang="id-ID" b="0" i="0" u="none" strike="noStrike" baseline="0">
              <a:latin typeface="Gilam Book"/>
            </a:rPr>
            <a:t>Koda</a:t>
          </a:r>
          <a:r>
            <a:rPr lang="en-GB" b="0" i="0" u="none" strike="noStrike" baseline="0">
              <a:latin typeface="Gilam Book"/>
            </a:rPr>
            <a:t> </a:t>
          </a:r>
          <a:endParaRPr lang="id-ID" dirty="0"/>
        </a:p>
      </dgm:t>
    </dgm:pt>
    <dgm:pt modelId="{7CBA33C3-BD0E-4654-9245-770DA1A23BBB}" type="parTrans" cxnId="{50C2AAC3-0C46-4552-B079-E8DC5B8FC88E}">
      <dgm:prSet/>
      <dgm:spPr/>
      <dgm:t>
        <a:bodyPr/>
        <a:lstStyle/>
        <a:p>
          <a:endParaRPr lang="id-ID"/>
        </a:p>
      </dgm:t>
    </dgm:pt>
    <dgm:pt modelId="{D133A26E-2EB9-4615-858A-747353AE378D}" type="sibTrans" cxnId="{50C2AAC3-0C46-4552-B079-E8DC5B8FC88E}">
      <dgm:prSet/>
      <dgm:spPr/>
      <dgm:t>
        <a:bodyPr/>
        <a:lstStyle/>
        <a:p>
          <a:endParaRPr lang="id-ID"/>
        </a:p>
      </dgm:t>
    </dgm:pt>
    <dgm:pt modelId="{74FA4087-1A3A-4793-B9C7-DBFD2F784371}" type="pres">
      <dgm:prSet presAssocID="{7F59AEB5-8B1C-409D-88EE-0E80E884D336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1E5D323A-22EA-43C3-9DA7-2F0B450C838A}" type="pres">
      <dgm:prSet presAssocID="{C783D9EE-DFFE-49CF-AB5E-33E3A4170EA0}" presName="noChildren" presStyleCnt="0"/>
      <dgm:spPr/>
    </dgm:pt>
    <dgm:pt modelId="{83BC683D-7C70-4AC2-9C35-8006DA5EF292}" type="pres">
      <dgm:prSet presAssocID="{C783D9EE-DFFE-49CF-AB5E-33E3A4170EA0}" presName="gap" presStyleCnt="0"/>
      <dgm:spPr/>
    </dgm:pt>
    <dgm:pt modelId="{1AD55FF8-63C9-4B05-BAE0-7B57B205F90C}" type="pres">
      <dgm:prSet presAssocID="{C783D9EE-DFFE-49CF-AB5E-33E3A4170EA0}" presName="medCircle2" presStyleLbl="vennNode1" presStyleIdx="0" presStyleCnt="4"/>
      <dgm:spPr/>
    </dgm:pt>
    <dgm:pt modelId="{FF64D086-70B8-4E53-80B8-200EEE87449E}" type="pres">
      <dgm:prSet presAssocID="{C783D9EE-DFFE-49CF-AB5E-33E3A4170EA0}" presName="txLvlOnly1" presStyleLbl="revTx" presStyleIdx="0" presStyleCnt="4"/>
      <dgm:spPr/>
      <dgm:t>
        <a:bodyPr/>
        <a:lstStyle/>
        <a:p>
          <a:endParaRPr lang="en-US"/>
        </a:p>
      </dgm:t>
    </dgm:pt>
    <dgm:pt modelId="{F51C819D-4186-423A-8D98-6A01A9B4DD5A}" type="pres">
      <dgm:prSet presAssocID="{B94F9BA9-4189-41FE-8D48-E280F9122346}" presName="noChildren" presStyleCnt="0"/>
      <dgm:spPr/>
    </dgm:pt>
    <dgm:pt modelId="{B7C3B0C5-BE92-40B4-B609-97765AE33F0E}" type="pres">
      <dgm:prSet presAssocID="{B94F9BA9-4189-41FE-8D48-E280F9122346}" presName="gap" presStyleCnt="0"/>
      <dgm:spPr/>
    </dgm:pt>
    <dgm:pt modelId="{25A61751-22C3-482F-A37D-2AB8CB52FB1E}" type="pres">
      <dgm:prSet presAssocID="{B94F9BA9-4189-41FE-8D48-E280F9122346}" presName="medCircle2" presStyleLbl="vennNode1" presStyleIdx="1" presStyleCnt="4"/>
      <dgm:spPr/>
    </dgm:pt>
    <dgm:pt modelId="{39480568-0E67-4C4D-8F23-12DB96DB6BBB}" type="pres">
      <dgm:prSet presAssocID="{B94F9BA9-4189-41FE-8D48-E280F9122346}" presName="txLvlOnly1" presStyleLbl="revTx" presStyleIdx="1" presStyleCnt="4"/>
      <dgm:spPr/>
      <dgm:t>
        <a:bodyPr/>
        <a:lstStyle/>
        <a:p>
          <a:endParaRPr lang="en-US"/>
        </a:p>
      </dgm:t>
    </dgm:pt>
    <dgm:pt modelId="{2B2AFCB2-25C5-49C0-AB8D-78A140814CDD}" type="pres">
      <dgm:prSet presAssocID="{8A2698A6-13FB-4CD7-A3D9-5B84218D6C9A}" presName="noChildren" presStyleCnt="0"/>
      <dgm:spPr/>
    </dgm:pt>
    <dgm:pt modelId="{3E1F6245-389D-4723-A7EF-E15D7A8CA57C}" type="pres">
      <dgm:prSet presAssocID="{8A2698A6-13FB-4CD7-A3D9-5B84218D6C9A}" presName="gap" presStyleCnt="0"/>
      <dgm:spPr/>
    </dgm:pt>
    <dgm:pt modelId="{F721C0F7-23BF-4A0C-B2A1-37A77480BE35}" type="pres">
      <dgm:prSet presAssocID="{8A2698A6-13FB-4CD7-A3D9-5B84218D6C9A}" presName="medCircle2" presStyleLbl="vennNode1" presStyleIdx="2" presStyleCnt="4"/>
      <dgm:spPr/>
    </dgm:pt>
    <dgm:pt modelId="{175BFF26-CA82-4720-8697-81CE0C72FCB1}" type="pres">
      <dgm:prSet presAssocID="{8A2698A6-13FB-4CD7-A3D9-5B84218D6C9A}" presName="txLvlOnly1" presStyleLbl="revTx" presStyleIdx="2" presStyleCnt="4"/>
      <dgm:spPr/>
      <dgm:t>
        <a:bodyPr/>
        <a:lstStyle/>
        <a:p>
          <a:endParaRPr lang="en-US"/>
        </a:p>
      </dgm:t>
    </dgm:pt>
    <dgm:pt modelId="{E7F06B77-FA89-4CD5-ABDC-221851341840}" type="pres">
      <dgm:prSet presAssocID="{DC938BC2-4409-41C3-942F-412194361743}" presName="noChildren" presStyleCnt="0"/>
      <dgm:spPr/>
    </dgm:pt>
    <dgm:pt modelId="{1F6383EE-A12F-4734-892B-DB6F5C11E106}" type="pres">
      <dgm:prSet presAssocID="{DC938BC2-4409-41C3-942F-412194361743}" presName="gap" presStyleCnt="0"/>
      <dgm:spPr/>
    </dgm:pt>
    <dgm:pt modelId="{A59BAB9E-0ABE-4AD0-B937-704AC32F2657}" type="pres">
      <dgm:prSet presAssocID="{DC938BC2-4409-41C3-942F-412194361743}" presName="medCircle2" presStyleLbl="vennNode1" presStyleIdx="3" presStyleCnt="4"/>
      <dgm:spPr/>
    </dgm:pt>
    <dgm:pt modelId="{28BA6ED1-6CB1-4027-A286-499EF955321D}" type="pres">
      <dgm:prSet presAssocID="{DC938BC2-4409-41C3-942F-412194361743}" presName="txLvlOnly1" presStyleLbl="revTx" presStyleIdx="3" presStyleCnt="4"/>
      <dgm:spPr/>
      <dgm:t>
        <a:bodyPr/>
        <a:lstStyle/>
        <a:p>
          <a:endParaRPr lang="en-US"/>
        </a:p>
      </dgm:t>
    </dgm:pt>
  </dgm:ptLst>
  <dgm:cxnLst>
    <dgm:cxn modelId="{7B3BD15D-13A3-4CAA-87D4-336E014EF151}" type="presOf" srcId="{8A2698A6-13FB-4CD7-A3D9-5B84218D6C9A}" destId="{175BFF26-CA82-4720-8697-81CE0C72FCB1}" srcOrd="0" destOrd="0" presId="urn:microsoft.com/office/officeart/2008/layout/VerticalCircleList"/>
    <dgm:cxn modelId="{39880915-5C77-4C48-BEC8-C3A135C4461A}" type="presOf" srcId="{C783D9EE-DFFE-49CF-AB5E-33E3A4170EA0}" destId="{FF64D086-70B8-4E53-80B8-200EEE87449E}" srcOrd="0" destOrd="0" presId="urn:microsoft.com/office/officeart/2008/layout/VerticalCircleList"/>
    <dgm:cxn modelId="{F1304780-D239-4122-A337-9418A17798A8}" type="presOf" srcId="{7F59AEB5-8B1C-409D-88EE-0E80E884D336}" destId="{74FA4087-1A3A-4793-B9C7-DBFD2F784371}" srcOrd="0" destOrd="0" presId="urn:microsoft.com/office/officeart/2008/layout/VerticalCircleList"/>
    <dgm:cxn modelId="{775DDE06-CE17-45FE-BC37-70C9C6D38F50}" type="presOf" srcId="{B94F9BA9-4189-41FE-8D48-E280F9122346}" destId="{39480568-0E67-4C4D-8F23-12DB96DB6BBB}" srcOrd="0" destOrd="0" presId="urn:microsoft.com/office/officeart/2008/layout/VerticalCircleList"/>
    <dgm:cxn modelId="{5963EACE-20D4-4189-BA80-6AFC0897196C}" srcId="{7F59AEB5-8B1C-409D-88EE-0E80E884D336}" destId="{8A2698A6-13FB-4CD7-A3D9-5B84218D6C9A}" srcOrd="2" destOrd="0" parTransId="{398C0342-0D36-4855-AF8E-9EE1762514B3}" sibTransId="{C3B68648-87D4-4083-91D1-50979A1FBE8C}"/>
    <dgm:cxn modelId="{4B80D440-1768-4B63-99D1-C9542640D1F7}" srcId="{7F59AEB5-8B1C-409D-88EE-0E80E884D336}" destId="{C783D9EE-DFFE-49CF-AB5E-33E3A4170EA0}" srcOrd="0" destOrd="0" parTransId="{30293068-D277-45E1-9235-A365CE80D6CE}" sibTransId="{CBDF7923-67C8-49AB-B7D8-5A43C5A75FFF}"/>
    <dgm:cxn modelId="{9D3B50B6-1721-45EC-B1E7-6143C5E3A759}" srcId="{7F59AEB5-8B1C-409D-88EE-0E80E884D336}" destId="{B94F9BA9-4189-41FE-8D48-E280F9122346}" srcOrd="1" destOrd="0" parTransId="{4BF2A5C1-B523-4154-A0D1-7589AB6369B8}" sibTransId="{D8B87657-0E25-4438-B643-C2085CE87019}"/>
    <dgm:cxn modelId="{50C2AAC3-0C46-4552-B079-E8DC5B8FC88E}" srcId="{7F59AEB5-8B1C-409D-88EE-0E80E884D336}" destId="{DC938BC2-4409-41C3-942F-412194361743}" srcOrd="3" destOrd="0" parTransId="{7CBA33C3-BD0E-4654-9245-770DA1A23BBB}" sibTransId="{D133A26E-2EB9-4615-858A-747353AE378D}"/>
    <dgm:cxn modelId="{E4BB38BF-E5EC-4E32-9201-A3D5D3D93767}" type="presOf" srcId="{DC938BC2-4409-41C3-942F-412194361743}" destId="{28BA6ED1-6CB1-4027-A286-499EF955321D}" srcOrd="0" destOrd="0" presId="urn:microsoft.com/office/officeart/2008/layout/VerticalCircleList"/>
    <dgm:cxn modelId="{793E606C-D738-4A71-9A6E-1CD3E3726695}" type="presParOf" srcId="{74FA4087-1A3A-4793-B9C7-DBFD2F784371}" destId="{1E5D323A-22EA-43C3-9DA7-2F0B450C838A}" srcOrd="0" destOrd="0" presId="urn:microsoft.com/office/officeart/2008/layout/VerticalCircleList"/>
    <dgm:cxn modelId="{B729EF04-3533-4884-9243-3074F3DC458B}" type="presParOf" srcId="{1E5D323A-22EA-43C3-9DA7-2F0B450C838A}" destId="{83BC683D-7C70-4AC2-9C35-8006DA5EF292}" srcOrd="0" destOrd="0" presId="urn:microsoft.com/office/officeart/2008/layout/VerticalCircleList"/>
    <dgm:cxn modelId="{44F181B5-B607-4FBD-82E4-24239CAE181D}" type="presParOf" srcId="{1E5D323A-22EA-43C3-9DA7-2F0B450C838A}" destId="{1AD55FF8-63C9-4B05-BAE0-7B57B205F90C}" srcOrd="1" destOrd="0" presId="urn:microsoft.com/office/officeart/2008/layout/VerticalCircleList"/>
    <dgm:cxn modelId="{73090BD8-62E1-4DD5-BB11-A0C6E6237ADC}" type="presParOf" srcId="{1E5D323A-22EA-43C3-9DA7-2F0B450C838A}" destId="{FF64D086-70B8-4E53-80B8-200EEE87449E}" srcOrd="2" destOrd="0" presId="urn:microsoft.com/office/officeart/2008/layout/VerticalCircleList"/>
    <dgm:cxn modelId="{4010A44A-582D-4165-A1AE-7905E7B3972F}" type="presParOf" srcId="{74FA4087-1A3A-4793-B9C7-DBFD2F784371}" destId="{F51C819D-4186-423A-8D98-6A01A9B4DD5A}" srcOrd="1" destOrd="0" presId="urn:microsoft.com/office/officeart/2008/layout/VerticalCircleList"/>
    <dgm:cxn modelId="{742E84E7-4605-41FC-A990-09719BB620C1}" type="presParOf" srcId="{F51C819D-4186-423A-8D98-6A01A9B4DD5A}" destId="{B7C3B0C5-BE92-40B4-B609-97765AE33F0E}" srcOrd="0" destOrd="0" presId="urn:microsoft.com/office/officeart/2008/layout/VerticalCircleList"/>
    <dgm:cxn modelId="{26ED6F55-D67E-4A25-858F-FC9CC00E4890}" type="presParOf" srcId="{F51C819D-4186-423A-8D98-6A01A9B4DD5A}" destId="{25A61751-22C3-482F-A37D-2AB8CB52FB1E}" srcOrd="1" destOrd="0" presId="urn:microsoft.com/office/officeart/2008/layout/VerticalCircleList"/>
    <dgm:cxn modelId="{E6CA6E96-0A81-4E27-92CF-9F3F2FC33487}" type="presParOf" srcId="{F51C819D-4186-423A-8D98-6A01A9B4DD5A}" destId="{39480568-0E67-4C4D-8F23-12DB96DB6BBB}" srcOrd="2" destOrd="0" presId="urn:microsoft.com/office/officeart/2008/layout/VerticalCircleList"/>
    <dgm:cxn modelId="{B5F1196D-C67D-45C7-AECA-1EB650256618}" type="presParOf" srcId="{74FA4087-1A3A-4793-B9C7-DBFD2F784371}" destId="{2B2AFCB2-25C5-49C0-AB8D-78A140814CDD}" srcOrd="2" destOrd="0" presId="urn:microsoft.com/office/officeart/2008/layout/VerticalCircleList"/>
    <dgm:cxn modelId="{8AAC222E-785B-4304-BEA4-633F0F25C2E5}" type="presParOf" srcId="{2B2AFCB2-25C5-49C0-AB8D-78A140814CDD}" destId="{3E1F6245-389D-4723-A7EF-E15D7A8CA57C}" srcOrd="0" destOrd="0" presId="urn:microsoft.com/office/officeart/2008/layout/VerticalCircleList"/>
    <dgm:cxn modelId="{28A1B3F0-4434-4EC8-96BB-6CE69A3335A0}" type="presParOf" srcId="{2B2AFCB2-25C5-49C0-AB8D-78A140814CDD}" destId="{F721C0F7-23BF-4A0C-B2A1-37A77480BE35}" srcOrd="1" destOrd="0" presId="urn:microsoft.com/office/officeart/2008/layout/VerticalCircleList"/>
    <dgm:cxn modelId="{95868D96-9FAB-4E3F-BCF3-1A39E86C780C}" type="presParOf" srcId="{2B2AFCB2-25C5-49C0-AB8D-78A140814CDD}" destId="{175BFF26-CA82-4720-8697-81CE0C72FCB1}" srcOrd="2" destOrd="0" presId="urn:microsoft.com/office/officeart/2008/layout/VerticalCircleList"/>
    <dgm:cxn modelId="{2635E474-50C8-4D5B-8778-51E584165C5A}" type="presParOf" srcId="{74FA4087-1A3A-4793-B9C7-DBFD2F784371}" destId="{E7F06B77-FA89-4CD5-ABDC-221851341840}" srcOrd="3" destOrd="0" presId="urn:microsoft.com/office/officeart/2008/layout/VerticalCircleList"/>
    <dgm:cxn modelId="{4ED55D6F-9D00-4A9E-8F2A-C0FF8FC3D407}" type="presParOf" srcId="{E7F06B77-FA89-4CD5-ABDC-221851341840}" destId="{1F6383EE-A12F-4734-892B-DB6F5C11E106}" srcOrd="0" destOrd="0" presId="urn:microsoft.com/office/officeart/2008/layout/VerticalCircleList"/>
    <dgm:cxn modelId="{F67EAD07-73F0-4979-B079-6624E1007782}" type="presParOf" srcId="{E7F06B77-FA89-4CD5-ABDC-221851341840}" destId="{A59BAB9E-0ABE-4AD0-B937-704AC32F2657}" srcOrd="1" destOrd="0" presId="urn:microsoft.com/office/officeart/2008/layout/VerticalCircleList"/>
    <dgm:cxn modelId="{25D58F99-E1A7-41D6-B644-5188E0F8B325}" type="presParOf" srcId="{E7F06B77-FA89-4CD5-ABDC-221851341840}" destId="{28BA6ED1-6CB1-4027-A286-499EF955321D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7DD732-DEC3-4BEB-AF6D-9D54677F8B17}" type="doc">
      <dgm:prSet loTypeId="urn:microsoft.com/office/officeart/2005/8/layout/hierarchy4" loCatId="hierarchy" qsTypeId="urn:microsoft.com/office/officeart/2005/8/quickstyle/3d4" qsCatId="3D" csTypeId="urn:microsoft.com/office/officeart/2005/8/colors/accent6_5" csCatId="accent6" phldr="1"/>
      <dgm:spPr/>
      <dgm:t>
        <a:bodyPr/>
        <a:lstStyle/>
        <a:p>
          <a:endParaRPr lang="id-ID"/>
        </a:p>
      </dgm:t>
    </dgm:pt>
    <dgm:pt modelId="{F3AE5861-5261-4C59-B2EF-00622BA18557}">
      <dgm:prSet phldrT="[Text]" custT="1"/>
      <dgm:spPr/>
      <dgm:t>
        <a:bodyPr/>
        <a:lstStyle/>
        <a:p>
          <a:r>
            <a:rPr lang="en-GB" sz="2800" dirty="0" err="1"/>
            <a:t>Ciri</a:t>
          </a:r>
          <a:r>
            <a:rPr lang="en-GB" sz="2800" dirty="0"/>
            <a:t> </a:t>
          </a:r>
          <a:r>
            <a:rPr lang="en-GB" sz="2800" dirty="0" err="1"/>
            <a:t>Kebahasaan</a:t>
          </a:r>
          <a:r>
            <a:rPr lang="en-GB" sz="2800" dirty="0"/>
            <a:t> Teks </a:t>
          </a:r>
          <a:r>
            <a:rPr lang="en-GB" sz="2800" dirty="0" err="1"/>
            <a:t>Anekdot</a:t>
          </a:r>
          <a:endParaRPr lang="id-ID" sz="2800" dirty="0"/>
        </a:p>
      </dgm:t>
    </dgm:pt>
    <dgm:pt modelId="{ED41C741-3D38-478B-9BAA-6B9144EF678F}" type="parTrans" cxnId="{4EE2DE86-568D-4B7F-87BC-D8211921EC9B}">
      <dgm:prSet/>
      <dgm:spPr/>
      <dgm:t>
        <a:bodyPr/>
        <a:lstStyle/>
        <a:p>
          <a:endParaRPr lang="id-ID"/>
        </a:p>
      </dgm:t>
    </dgm:pt>
    <dgm:pt modelId="{B26D82C5-989A-4FE9-A0EF-D12129486374}" type="sibTrans" cxnId="{4EE2DE86-568D-4B7F-87BC-D8211921EC9B}">
      <dgm:prSet/>
      <dgm:spPr/>
      <dgm:t>
        <a:bodyPr/>
        <a:lstStyle/>
        <a:p>
          <a:endParaRPr lang="id-ID"/>
        </a:p>
      </dgm:t>
    </dgm:pt>
    <dgm:pt modelId="{B4B46BDA-2664-4861-A31B-0D841C5C10B4}">
      <dgm:prSet phldrT="[Text]"/>
      <dgm:spPr/>
      <dgm:t>
        <a:bodyPr/>
        <a:lstStyle/>
        <a:p>
          <a:r>
            <a:rPr lang="id-ID" dirty="0"/>
            <a:t>Konjungsi</a:t>
          </a:r>
        </a:p>
      </dgm:t>
    </dgm:pt>
    <dgm:pt modelId="{0BC7FBD3-2B48-43C6-90C9-4EDAB5DC83E0}" type="parTrans" cxnId="{597EF863-E7AF-4D30-98B6-13D3AD148352}">
      <dgm:prSet/>
      <dgm:spPr/>
      <dgm:t>
        <a:bodyPr/>
        <a:lstStyle/>
        <a:p>
          <a:endParaRPr lang="id-ID"/>
        </a:p>
      </dgm:t>
    </dgm:pt>
    <dgm:pt modelId="{FDB57959-38CF-4B70-9DA8-114DD8D23F46}" type="sibTrans" cxnId="{597EF863-E7AF-4D30-98B6-13D3AD148352}">
      <dgm:prSet/>
      <dgm:spPr/>
      <dgm:t>
        <a:bodyPr/>
        <a:lstStyle/>
        <a:p>
          <a:endParaRPr lang="id-ID"/>
        </a:p>
      </dgm:t>
    </dgm:pt>
    <dgm:pt modelId="{0B350D2C-F1DC-4C08-AACA-298925B3ECC1}">
      <dgm:prSet phldrT="[Text]"/>
      <dgm:spPr/>
      <dgm:t>
        <a:bodyPr/>
        <a:lstStyle/>
        <a:p>
          <a:r>
            <a:rPr lang="id-ID" dirty="0"/>
            <a:t>Temporal</a:t>
          </a:r>
          <a:r>
            <a:rPr lang="en-GB" dirty="0"/>
            <a:t> </a:t>
          </a:r>
          <a:endParaRPr lang="id-ID" dirty="0"/>
        </a:p>
      </dgm:t>
    </dgm:pt>
    <dgm:pt modelId="{CF66F1FF-1AF9-4E52-A2A1-918A5EC4EBC8}" type="parTrans" cxnId="{D173B533-5725-424E-8B2D-CD76F8882539}">
      <dgm:prSet/>
      <dgm:spPr/>
      <dgm:t>
        <a:bodyPr/>
        <a:lstStyle/>
        <a:p>
          <a:endParaRPr lang="id-ID"/>
        </a:p>
      </dgm:t>
    </dgm:pt>
    <dgm:pt modelId="{0E6C1FAA-C800-4BEC-BCF9-FE0831941023}" type="sibTrans" cxnId="{D173B533-5725-424E-8B2D-CD76F8882539}">
      <dgm:prSet/>
      <dgm:spPr/>
      <dgm:t>
        <a:bodyPr/>
        <a:lstStyle/>
        <a:p>
          <a:endParaRPr lang="id-ID"/>
        </a:p>
      </dgm:t>
    </dgm:pt>
    <dgm:pt modelId="{6605BFE2-CBCF-417F-BCBB-EDB226386359}">
      <dgm:prSet phldrT="[Text]"/>
      <dgm:spPr/>
      <dgm:t>
        <a:bodyPr/>
        <a:lstStyle/>
        <a:p>
          <a:r>
            <a:rPr lang="id-ID" dirty="0"/>
            <a:t>Majas</a:t>
          </a:r>
        </a:p>
      </dgm:t>
    </dgm:pt>
    <dgm:pt modelId="{CBB2DF96-6B67-4D9D-9DCF-94273B984025}" type="parTrans" cxnId="{9C43581F-0CF9-49D0-AF85-E3DE000AB7A1}">
      <dgm:prSet/>
      <dgm:spPr/>
      <dgm:t>
        <a:bodyPr/>
        <a:lstStyle/>
        <a:p>
          <a:endParaRPr lang="id-ID"/>
        </a:p>
      </dgm:t>
    </dgm:pt>
    <dgm:pt modelId="{798B6B1C-CFC6-4B63-B1BE-E61E2DEDB784}" type="sibTrans" cxnId="{9C43581F-0CF9-49D0-AF85-E3DE000AB7A1}">
      <dgm:prSet/>
      <dgm:spPr/>
      <dgm:t>
        <a:bodyPr/>
        <a:lstStyle/>
        <a:p>
          <a:endParaRPr lang="id-ID"/>
        </a:p>
      </dgm:t>
    </dgm:pt>
    <dgm:pt modelId="{64927AF6-AEB2-4AF4-806E-F395DF683A8A}">
      <dgm:prSet/>
      <dgm:spPr/>
      <dgm:t>
        <a:bodyPr/>
        <a:lstStyle/>
        <a:p>
          <a:r>
            <a:rPr lang="fi-FI" dirty="0"/>
            <a:t>Retoris</a:t>
          </a:r>
          <a:endParaRPr lang="id-ID" dirty="0"/>
        </a:p>
      </dgm:t>
    </dgm:pt>
    <dgm:pt modelId="{72CCBB5D-3C63-4756-9177-04EF718AD745}" type="parTrans" cxnId="{6E8AF0D5-E7FD-4334-97E4-7BF5752C161D}">
      <dgm:prSet/>
      <dgm:spPr/>
      <dgm:t>
        <a:bodyPr/>
        <a:lstStyle/>
        <a:p>
          <a:endParaRPr lang="id-ID"/>
        </a:p>
      </dgm:t>
    </dgm:pt>
    <dgm:pt modelId="{79E50D9B-89A3-4785-865B-14A55C2AC2C0}" type="sibTrans" cxnId="{6E8AF0D5-E7FD-4334-97E4-7BF5752C161D}">
      <dgm:prSet/>
      <dgm:spPr/>
      <dgm:t>
        <a:bodyPr/>
        <a:lstStyle/>
        <a:p>
          <a:endParaRPr lang="id-ID"/>
        </a:p>
      </dgm:t>
    </dgm:pt>
    <dgm:pt modelId="{9DBF754C-C185-4DA3-AF66-0D352EF0F42D}">
      <dgm:prSet/>
      <dgm:spPr/>
      <dgm:t>
        <a:bodyPr/>
        <a:lstStyle/>
        <a:p>
          <a:r>
            <a:rPr lang="fi-FI" dirty="0"/>
            <a:t>Kata seru</a:t>
          </a:r>
          <a:endParaRPr lang="id-ID" dirty="0"/>
        </a:p>
      </dgm:t>
    </dgm:pt>
    <dgm:pt modelId="{CC339EC1-DE0E-44DE-9625-80719254D74C}" type="parTrans" cxnId="{F542B063-92CE-41AD-9E5A-DD3AE1D752CF}">
      <dgm:prSet/>
      <dgm:spPr/>
      <dgm:t>
        <a:bodyPr/>
        <a:lstStyle/>
        <a:p>
          <a:endParaRPr lang="id-ID"/>
        </a:p>
      </dgm:t>
    </dgm:pt>
    <dgm:pt modelId="{3FD7DC81-31B2-4145-9906-DE36E1569310}" type="sibTrans" cxnId="{F542B063-92CE-41AD-9E5A-DD3AE1D752CF}">
      <dgm:prSet/>
      <dgm:spPr/>
      <dgm:t>
        <a:bodyPr/>
        <a:lstStyle/>
        <a:p>
          <a:endParaRPr lang="id-ID"/>
        </a:p>
      </dgm:t>
    </dgm:pt>
    <dgm:pt modelId="{0B663FCA-959F-4077-BBD5-1CF5DE3C9F84}">
      <dgm:prSet/>
      <dgm:spPr/>
      <dgm:t>
        <a:bodyPr/>
        <a:lstStyle/>
        <a:p>
          <a:r>
            <a:rPr lang="fi-FI" dirty="0"/>
            <a:t>Kalimat perintah</a:t>
          </a:r>
          <a:endParaRPr lang="id-ID" dirty="0"/>
        </a:p>
      </dgm:t>
    </dgm:pt>
    <dgm:pt modelId="{B2DD4467-3668-4D31-8378-8E27108726B3}" type="parTrans" cxnId="{37AE3425-2EF9-4037-A17F-6A43D99C377C}">
      <dgm:prSet/>
      <dgm:spPr/>
      <dgm:t>
        <a:bodyPr/>
        <a:lstStyle/>
        <a:p>
          <a:endParaRPr lang="id-ID"/>
        </a:p>
      </dgm:t>
    </dgm:pt>
    <dgm:pt modelId="{7E9824C3-EF6B-4099-8708-C1555411F2C1}" type="sibTrans" cxnId="{37AE3425-2EF9-4037-A17F-6A43D99C377C}">
      <dgm:prSet/>
      <dgm:spPr/>
      <dgm:t>
        <a:bodyPr/>
        <a:lstStyle/>
        <a:p>
          <a:endParaRPr lang="id-ID"/>
        </a:p>
      </dgm:t>
    </dgm:pt>
    <dgm:pt modelId="{8E2B6CFF-DE7D-4D96-B261-5157D624862D}" type="pres">
      <dgm:prSet presAssocID="{497DD732-DEC3-4BEB-AF6D-9D54677F8B1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45467BD-4062-4488-8204-A6550DD50086}" type="pres">
      <dgm:prSet presAssocID="{F3AE5861-5261-4C59-B2EF-00622BA18557}" presName="vertOne" presStyleCnt="0"/>
      <dgm:spPr/>
    </dgm:pt>
    <dgm:pt modelId="{AD53A5AA-3383-439A-B081-BE85A61C7551}" type="pres">
      <dgm:prSet presAssocID="{F3AE5861-5261-4C59-B2EF-00622BA18557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B2324D-38D9-4F50-824D-77A3F8009B43}" type="pres">
      <dgm:prSet presAssocID="{F3AE5861-5261-4C59-B2EF-00622BA18557}" presName="parTransOne" presStyleCnt="0"/>
      <dgm:spPr/>
    </dgm:pt>
    <dgm:pt modelId="{1BA7B545-2116-42E3-B455-EB1DDFB272CA}" type="pres">
      <dgm:prSet presAssocID="{F3AE5861-5261-4C59-B2EF-00622BA18557}" presName="horzOne" presStyleCnt="0"/>
      <dgm:spPr/>
    </dgm:pt>
    <dgm:pt modelId="{79F7221F-2F32-4BDC-8BB9-E1AD3A083BB3}" type="pres">
      <dgm:prSet presAssocID="{B4B46BDA-2664-4861-A31B-0D841C5C10B4}" presName="vertTwo" presStyleCnt="0"/>
      <dgm:spPr/>
    </dgm:pt>
    <dgm:pt modelId="{9FC49915-C292-4EC9-8531-E73950311E9B}" type="pres">
      <dgm:prSet presAssocID="{B4B46BDA-2664-4861-A31B-0D841C5C10B4}" presName="txTwo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D1E24C-EAA3-4DC7-AB7B-70A42650CA8D}" type="pres">
      <dgm:prSet presAssocID="{B4B46BDA-2664-4861-A31B-0D841C5C10B4}" presName="horzTwo" presStyleCnt="0"/>
      <dgm:spPr/>
    </dgm:pt>
    <dgm:pt modelId="{6E4CA73A-3348-4D31-9483-CE3AEB03A36C}" type="pres">
      <dgm:prSet presAssocID="{FDB57959-38CF-4B70-9DA8-114DD8D23F46}" presName="sibSpaceTwo" presStyleCnt="0"/>
      <dgm:spPr/>
    </dgm:pt>
    <dgm:pt modelId="{E779A0DB-5CBD-4212-ACCB-61B299ACC283}" type="pres">
      <dgm:prSet presAssocID="{0B350D2C-F1DC-4C08-AACA-298925B3ECC1}" presName="vertTwo" presStyleCnt="0"/>
      <dgm:spPr/>
    </dgm:pt>
    <dgm:pt modelId="{E22CE4BC-DE40-4A40-BC0E-2B1605794EEA}" type="pres">
      <dgm:prSet presAssocID="{0B350D2C-F1DC-4C08-AACA-298925B3ECC1}" presName="txTwo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2C3218-FDFA-4A4A-B3B3-89A75D688D30}" type="pres">
      <dgm:prSet presAssocID="{0B350D2C-F1DC-4C08-AACA-298925B3ECC1}" presName="horzTwo" presStyleCnt="0"/>
      <dgm:spPr/>
    </dgm:pt>
    <dgm:pt modelId="{D6D94FDD-7119-4D3A-B36E-63C4346E897A}" type="pres">
      <dgm:prSet presAssocID="{0E6C1FAA-C800-4BEC-BCF9-FE0831941023}" presName="sibSpaceTwo" presStyleCnt="0"/>
      <dgm:spPr/>
    </dgm:pt>
    <dgm:pt modelId="{7D5EF81F-D861-439A-BFFB-57A43E79B1E8}" type="pres">
      <dgm:prSet presAssocID="{6605BFE2-CBCF-417F-BCBB-EDB226386359}" presName="vertTwo" presStyleCnt="0"/>
      <dgm:spPr/>
    </dgm:pt>
    <dgm:pt modelId="{9BDD3B27-231E-4C6C-BC5C-1448ED40C450}" type="pres">
      <dgm:prSet presAssocID="{6605BFE2-CBCF-417F-BCBB-EDB226386359}" presName="txTwo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748DA7-33C6-4D2D-9D03-290810E6D120}" type="pres">
      <dgm:prSet presAssocID="{6605BFE2-CBCF-417F-BCBB-EDB226386359}" presName="horzTwo" presStyleCnt="0"/>
      <dgm:spPr/>
    </dgm:pt>
    <dgm:pt modelId="{E97B444E-3749-4069-BBC4-1ED57A4E2357}" type="pres">
      <dgm:prSet presAssocID="{798B6B1C-CFC6-4B63-B1BE-E61E2DEDB784}" presName="sibSpaceTwo" presStyleCnt="0"/>
      <dgm:spPr/>
    </dgm:pt>
    <dgm:pt modelId="{03EB4155-2E15-40E0-BA15-4B352EA21ADE}" type="pres">
      <dgm:prSet presAssocID="{64927AF6-AEB2-4AF4-806E-F395DF683A8A}" presName="vertTwo" presStyleCnt="0"/>
      <dgm:spPr/>
    </dgm:pt>
    <dgm:pt modelId="{0FA98F72-C5A0-48B0-802F-78FAB5E201E6}" type="pres">
      <dgm:prSet presAssocID="{64927AF6-AEB2-4AF4-806E-F395DF683A8A}" presName="txTwo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A3FEF6-DF7E-4CD9-9F6B-16F11F2919B8}" type="pres">
      <dgm:prSet presAssocID="{64927AF6-AEB2-4AF4-806E-F395DF683A8A}" presName="horzTwo" presStyleCnt="0"/>
      <dgm:spPr/>
    </dgm:pt>
    <dgm:pt modelId="{99D4314E-74DF-4DBC-90B4-25C35E191CD2}" type="pres">
      <dgm:prSet presAssocID="{79E50D9B-89A3-4785-865B-14A55C2AC2C0}" presName="sibSpaceTwo" presStyleCnt="0"/>
      <dgm:spPr/>
    </dgm:pt>
    <dgm:pt modelId="{CE6AF998-2410-4937-AE3D-EF0D32A6A574}" type="pres">
      <dgm:prSet presAssocID="{9DBF754C-C185-4DA3-AF66-0D352EF0F42D}" presName="vertTwo" presStyleCnt="0"/>
      <dgm:spPr/>
    </dgm:pt>
    <dgm:pt modelId="{91FC9181-C0AA-4099-B84C-AFF17740C0A5}" type="pres">
      <dgm:prSet presAssocID="{9DBF754C-C185-4DA3-AF66-0D352EF0F42D}" presName="txTwo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BED66B-4E1C-4B0E-AA69-C5EE82FC4D79}" type="pres">
      <dgm:prSet presAssocID="{9DBF754C-C185-4DA3-AF66-0D352EF0F42D}" presName="horzTwo" presStyleCnt="0"/>
      <dgm:spPr/>
    </dgm:pt>
    <dgm:pt modelId="{CE878905-CE1A-4D98-8E59-A0A38B23BAD4}" type="pres">
      <dgm:prSet presAssocID="{3FD7DC81-31B2-4145-9906-DE36E1569310}" presName="sibSpaceTwo" presStyleCnt="0"/>
      <dgm:spPr/>
    </dgm:pt>
    <dgm:pt modelId="{D2EA70C2-6E59-4A9B-A103-9A2C8F6553CC}" type="pres">
      <dgm:prSet presAssocID="{0B663FCA-959F-4077-BBD5-1CF5DE3C9F84}" presName="vertTwo" presStyleCnt="0"/>
      <dgm:spPr/>
    </dgm:pt>
    <dgm:pt modelId="{234DFD71-A828-4DEF-AAC6-A9B16AFE223A}" type="pres">
      <dgm:prSet presAssocID="{0B663FCA-959F-4077-BBD5-1CF5DE3C9F84}" presName="txTwo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91F782-34D2-493C-B371-BDD80C8229E2}" type="pres">
      <dgm:prSet presAssocID="{0B663FCA-959F-4077-BBD5-1CF5DE3C9F84}" presName="horzTwo" presStyleCnt="0"/>
      <dgm:spPr/>
    </dgm:pt>
  </dgm:ptLst>
  <dgm:cxnLst>
    <dgm:cxn modelId="{9C43581F-0CF9-49D0-AF85-E3DE000AB7A1}" srcId="{F3AE5861-5261-4C59-B2EF-00622BA18557}" destId="{6605BFE2-CBCF-417F-BCBB-EDB226386359}" srcOrd="2" destOrd="0" parTransId="{CBB2DF96-6B67-4D9D-9DCF-94273B984025}" sibTransId="{798B6B1C-CFC6-4B63-B1BE-E61E2DEDB784}"/>
    <dgm:cxn modelId="{6E8AF0D5-E7FD-4334-97E4-7BF5752C161D}" srcId="{F3AE5861-5261-4C59-B2EF-00622BA18557}" destId="{64927AF6-AEB2-4AF4-806E-F395DF683A8A}" srcOrd="3" destOrd="0" parTransId="{72CCBB5D-3C63-4756-9177-04EF718AD745}" sibTransId="{79E50D9B-89A3-4785-865B-14A55C2AC2C0}"/>
    <dgm:cxn modelId="{C618997B-90EA-44EC-AF90-9430369038A4}" type="presOf" srcId="{6605BFE2-CBCF-417F-BCBB-EDB226386359}" destId="{9BDD3B27-231E-4C6C-BC5C-1448ED40C450}" srcOrd="0" destOrd="0" presId="urn:microsoft.com/office/officeart/2005/8/layout/hierarchy4"/>
    <dgm:cxn modelId="{37AE3425-2EF9-4037-A17F-6A43D99C377C}" srcId="{F3AE5861-5261-4C59-B2EF-00622BA18557}" destId="{0B663FCA-959F-4077-BBD5-1CF5DE3C9F84}" srcOrd="5" destOrd="0" parTransId="{B2DD4467-3668-4D31-8378-8E27108726B3}" sibTransId="{7E9824C3-EF6B-4099-8708-C1555411F2C1}"/>
    <dgm:cxn modelId="{55780894-FDE7-4704-A31F-8A94D88165EE}" type="presOf" srcId="{B4B46BDA-2664-4861-A31B-0D841C5C10B4}" destId="{9FC49915-C292-4EC9-8531-E73950311E9B}" srcOrd="0" destOrd="0" presId="urn:microsoft.com/office/officeart/2005/8/layout/hierarchy4"/>
    <dgm:cxn modelId="{705AE493-2E3F-4281-91F1-14B6CC036C6E}" type="presOf" srcId="{9DBF754C-C185-4DA3-AF66-0D352EF0F42D}" destId="{91FC9181-C0AA-4099-B84C-AFF17740C0A5}" srcOrd="0" destOrd="0" presId="urn:microsoft.com/office/officeart/2005/8/layout/hierarchy4"/>
    <dgm:cxn modelId="{D240C9AF-EB3A-419A-84C5-E4116EC35A7B}" type="presOf" srcId="{0B663FCA-959F-4077-BBD5-1CF5DE3C9F84}" destId="{234DFD71-A828-4DEF-AAC6-A9B16AFE223A}" srcOrd="0" destOrd="0" presId="urn:microsoft.com/office/officeart/2005/8/layout/hierarchy4"/>
    <dgm:cxn modelId="{4EE2DE86-568D-4B7F-87BC-D8211921EC9B}" srcId="{497DD732-DEC3-4BEB-AF6D-9D54677F8B17}" destId="{F3AE5861-5261-4C59-B2EF-00622BA18557}" srcOrd="0" destOrd="0" parTransId="{ED41C741-3D38-478B-9BAA-6B9144EF678F}" sibTransId="{B26D82C5-989A-4FE9-A0EF-D12129486374}"/>
    <dgm:cxn modelId="{597EF863-E7AF-4D30-98B6-13D3AD148352}" srcId="{F3AE5861-5261-4C59-B2EF-00622BA18557}" destId="{B4B46BDA-2664-4861-A31B-0D841C5C10B4}" srcOrd="0" destOrd="0" parTransId="{0BC7FBD3-2B48-43C6-90C9-4EDAB5DC83E0}" sibTransId="{FDB57959-38CF-4B70-9DA8-114DD8D23F46}"/>
    <dgm:cxn modelId="{33DFF1BC-4A8B-4F99-826E-F1AC9AFCB2D4}" type="presOf" srcId="{497DD732-DEC3-4BEB-AF6D-9D54677F8B17}" destId="{8E2B6CFF-DE7D-4D96-B261-5157D624862D}" srcOrd="0" destOrd="0" presId="urn:microsoft.com/office/officeart/2005/8/layout/hierarchy4"/>
    <dgm:cxn modelId="{F6CE762D-AC62-474E-B3E0-33023BF09E26}" type="presOf" srcId="{0B350D2C-F1DC-4C08-AACA-298925B3ECC1}" destId="{E22CE4BC-DE40-4A40-BC0E-2B1605794EEA}" srcOrd="0" destOrd="0" presId="urn:microsoft.com/office/officeart/2005/8/layout/hierarchy4"/>
    <dgm:cxn modelId="{BCDBC45A-E4CE-4B26-A588-AF0EA4033452}" type="presOf" srcId="{64927AF6-AEB2-4AF4-806E-F395DF683A8A}" destId="{0FA98F72-C5A0-48B0-802F-78FAB5E201E6}" srcOrd="0" destOrd="0" presId="urn:microsoft.com/office/officeart/2005/8/layout/hierarchy4"/>
    <dgm:cxn modelId="{B389A7BE-7FC0-492A-8769-024BD23DBEFC}" type="presOf" srcId="{F3AE5861-5261-4C59-B2EF-00622BA18557}" destId="{AD53A5AA-3383-439A-B081-BE85A61C7551}" srcOrd="0" destOrd="0" presId="urn:microsoft.com/office/officeart/2005/8/layout/hierarchy4"/>
    <dgm:cxn modelId="{F542B063-92CE-41AD-9E5A-DD3AE1D752CF}" srcId="{F3AE5861-5261-4C59-B2EF-00622BA18557}" destId="{9DBF754C-C185-4DA3-AF66-0D352EF0F42D}" srcOrd="4" destOrd="0" parTransId="{CC339EC1-DE0E-44DE-9625-80719254D74C}" sibTransId="{3FD7DC81-31B2-4145-9906-DE36E1569310}"/>
    <dgm:cxn modelId="{D173B533-5725-424E-8B2D-CD76F8882539}" srcId="{F3AE5861-5261-4C59-B2EF-00622BA18557}" destId="{0B350D2C-F1DC-4C08-AACA-298925B3ECC1}" srcOrd="1" destOrd="0" parTransId="{CF66F1FF-1AF9-4E52-A2A1-918A5EC4EBC8}" sibTransId="{0E6C1FAA-C800-4BEC-BCF9-FE0831941023}"/>
    <dgm:cxn modelId="{1B463AE1-47E8-4D95-AB79-F652BB005981}" type="presParOf" srcId="{8E2B6CFF-DE7D-4D96-B261-5157D624862D}" destId="{045467BD-4062-4488-8204-A6550DD50086}" srcOrd="0" destOrd="0" presId="urn:microsoft.com/office/officeart/2005/8/layout/hierarchy4"/>
    <dgm:cxn modelId="{121AADFA-00B2-4AD3-958E-84CB4EFB40CA}" type="presParOf" srcId="{045467BD-4062-4488-8204-A6550DD50086}" destId="{AD53A5AA-3383-439A-B081-BE85A61C7551}" srcOrd="0" destOrd="0" presId="urn:microsoft.com/office/officeart/2005/8/layout/hierarchy4"/>
    <dgm:cxn modelId="{93961D09-2A93-434D-8304-8A27156533FA}" type="presParOf" srcId="{045467BD-4062-4488-8204-A6550DD50086}" destId="{DFB2324D-38D9-4F50-824D-77A3F8009B43}" srcOrd="1" destOrd="0" presId="urn:microsoft.com/office/officeart/2005/8/layout/hierarchy4"/>
    <dgm:cxn modelId="{3806E6E3-4950-443A-B9AE-8E9ABBA60E31}" type="presParOf" srcId="{045467BD-4062-4488-8204-A6550DD50086}" destId="{1BA7B545-2116-42E3-B455-EB1DDFB272CA}" srcOrd="2" destOrd="0" presId="urn:microsoft.com/office/officeart/2005/8/layout/hierarchy4"/>
    <dgm:cxn modelId="{70717430-F841-4348-884B-A7ED3DF689B4}" type="presParOf" srcId="{1BA7B545-2116-42E3-B455-EB1DDFB272CA}" destId="{79F7221F-2F32-4BDC-8BB9-E1AD3A083BB3}" srcOrd="0" destOrd="0" presId="urn:microsoft.com/office/officeart/2005/8/layout/hierarchy4"/>
    <dgm:cxn modelId="{E9FB819E-31A7-4528-BC03-49D8BEE60FAE}" type="presParOf" srcId="{79F7221F-2F32-4BDC-8BB9-E1AD3A083BB3}" destId="{9FC49915-C292-4EC9-8531-E73950311E9B}" srcOrd="0" destOrd="0" presId="urn:microsoft.com/office/officeart/2005/8/layout/hierarchy4"/>
    <dgm:cxn modelId="{8A3CFA33-59A4-4C1D-BDD6-CFF32B9DD3E9}" type="presParOf" srcId="{79F7221F-2F32-4BDC-8BB9-E1AD3A083BB3}" destId="{83D1E24C-EAA3-4DC7-AB7B-70A42650CA8D}" srcOrd="1" destOrd="0" presId="urn:microsoft.com/office/officeart/2005/8/layout/hierarchy4"/>
    <dgm:cxn modelId="{2F482DAC-A797-4F74-A0BD-CAE6D7AA9653}" type="presParOf" srcId="{1BA7B545-2116-42E3-B455-EB1DDFB272CA}" destId="{6E4CA73A-3348-4D31-9483-CE3AEB03A36C}" srcOrd="1" destOrd="0" presId="urn:microsoft.com/office/officeart/2005/8/layout/hierarchy4"/>
    <dgm:cxn modelId="{7B6A4905-86AA-49C0-AFBC-DC5C5C6015B2}" type="presParOf" srcId="{1BA7B545-2116-42E3-B455-EB1DDFB272CA}" destId="{E779A0DB-5CBD-4212-ACCB-61B299ACC283}" srcOrd="2" destOrd="0" presId="urn:microsoft.com/office/officeart/2005/8/layout/hierarchy4"/>
    <dgm:cxn modelId="{4A441831-8E23-489A-BAA1-EC5712541B72}" type="presParOf" srcId="{E779A0DB-5CBD-4212-ACCB-61B299ACC283}" destId="{E22CE4BC-DE40-4A40-BC0E-2B1605794EEA}" srcOrd="0" destOrd="0" presId="urn:microsoft.com/office/officeart/2005/8/layout/hierarchy4"/>
    <dgm:cxn modelId="{C19B36FF-DC69-4CD5-AC8C-1A22B2057FB4}" type="presParOf" srcId="{E779A0DB-5CBD-4212-ACCB-61B299ACC283}" destId="{852C3218-FDFA-4A4A-B3B3-89A75D688D30}" srcOrd="1" destOrd="0" presId="urn:microsoft.com/office/officeart/2005/8/layout/hierarchy4"/>
    <dgm:cxn modelId="{E572A2E0-920F-47EB-BF6C-7656BA6003E1}" type="presParOf" srcId="{1BA7B545-2116-42E3-B455-EB1DDFB272CA}" destId="{D6D94FDD-7119-4D3A-B36E-63C4346E897A}" srcOrd="3" destOrd="0" presId="urn:microsoft.com/office/officeart/2005/8/layout/hierarchy4"/>
    <dgm:cxn modelId="{97E7FED6-5A92-49BA-B61D-8D694F2AE3BD}" type="presParOf" srcId="{1BA7B545-2116-42E3-B455-EB1DDFB272CA}" destId="{7D5EF81F-D861-439A-BFFB-57A43E79B1E8}" srcOrd="4" destOrd="0" presId="urn:microsoft.com/office/officeart/2005/8/layout/hierarchy4"/>
    <dgm:cxn modelId="{37A8ECD1-9AA9-4386-B152-8D371B0783EF}" type="presParOf" srcId="{7D5EF81F-D861-439A-BFFB-57A43E79B1E8}" destId="{9BDD3B27-231E-4C6C-BC5C-1448ED40C450}" srcOrd="0" destOrd="0" presId="urn:microsoft.com/office/officeart/2005/8/layout/hierarchy4"/>
    <dgm:cxn modelId="{147F4A0F-A708-4EB1-B23F-7CA1EAE93EE5}" type="presParOf" srcId="{7D5EF81F-D861-439A-BFFB-57A43E79B1E8}" destId="{15748DA7-33C6-4D2D-9D03-290810E6D120}" srcOrd="1" destOrd="0" presId="urn:microsoft.com/office/officeart/2005/8/layout/hierarchy4"/>
    <dgm:cxn modelId="{6238C0B8-9B43-4CAB-B808-57BAA528C19B}" type="presParOf" srcId="{1BA7B545-2116-42E3-B455-EB1DDFB272CA}" destId="{E97B444E-3749-4069-BBC4-1ED57A4E2357}" srcOrd="5" destOrd="0" presId="urn:microsoft.com/office/officeart/2005/8/layout/hierarchy4"/>
    <dgm:cxn modelId="{A0316F69-C27B-4ED6-B89F-A806D9F6E9F2}" type="presParOf" srcId="{1BA7B545-2116-42E3-B455-EB1DDFB272CA}" destId="{03EB4155-2E15-40E0-BA15-4B352EA21ADE}" srcOrd="6" destOrd="0" presId="urn:microsoft.com/office/officeart/2005/8/layout/hierarchy4"/>
    <dgm:cxn modelId="{FA913216-4570-49EE-BA28-7060EBE23E6D}" type="presParOf" srcId="{03EB4155-2E15-40E0-BA15-4B352EA21ADE}" destId="{0FA98F72-C5A0-48B0-802F-78FAB5E201E6}" srcOrd="0" destOrd="0" presId="urn:microsoft.com/office/officeart/2005/8/layout/hierarchy4"/>
    <dgm:cxn modelId="{2E6CE4B0-E9BC-4DE1-A97B-C2F7FF1F6528}" type="presParOf" srcId="{03EB4155-2E15-40E0-BA15-4B352EA21ADE}" destId="{E8A3FEF6-DF7E-4CD9-9F6B-16F11F2919B8}" srcOrd="1" destOrd="0" presId="urn:microsoft.com/office/officeart/2005/8/layout/hierarchy4"/>
    <dgm:cxn modelId="{E61583DB-3FDA-4EE6-BE72-CFC6F668DCEC}" type="presParOf" srcId="{1BA7B545-2116-42E3-B455-EB1DDFB272CA}" destId="{99D4314E-74DF-4DBC-90B4-25C35E191CD2}" srcOrd="7" destOrd="0" presId="urn:microsoft.com/office/officeart/2005/8/layout/hierarchy4"/>
    <dgm:cxn modelId="{D07D32E2-813C-4A81-9DA0-DC0906BCD970}" type="presParOf" srcId="{1BA7B545-2116-42E3-B455-EB1DDFB272CA}" destId="{CE6AF998-2410-4937-AE3D-EF0D32A6A574}" srcOrd="8" destOrd="0" presId="urn:microsoft.com/office/officeart/2005/8/layout/hierarchy4"/>
    <dgm:cxn modelId="{A1EE237B-76A6-460B-B909-275B63D37B2A}" type="presParOf" srcId="{CE6AF998-2410-4937-AE3D-EF0D32A6A574}" destId="{91FC9181-C0AA-4099-B84C-AFF17740C0A5}" srcOrd="0" destOrd="0" presId="urn:microsoft.com/office/officeart/2005/8/layout/hierarchy4"/>
    <dgm:cxn modelId="{12F91E95-28F0-4622-BD57-BF69497D7241}" type="presParOf" srcId="{CE6AF998-2410-4937-AE3D-EF0D32A6A574}" destId="{DFBED66B-4E1C-4B0E-AA69-C5EE82FC4D79}" srcOrd="1" destOrd="0" presId="urn:microsoft.com/office/officeart/2005/8/layout/hierarchy4"/>
    <dgm:cxn modelId="{C42A67C1-F565-4BDB-BC52-4F3EAE46F80B}" type="presParOf" srcId="{1BA7B545-2116-42E3-B455-EB1DDFB272CA}" destId="{CE878905-CE1A-4D98-8E59-A0A38B23BAD4}" srcOrd="9" destOrd="0" presId="urn:microsoft.com/office/officeart/2005/8/layout/hierarchy4"/>
    <dgm:cxn modelId="{E1B93580-1F4D-4E48-9128-6E58C5949F69}" type="presParOf" srcId="{1BA7B545-2116-42E3-B455-EB1DDFB272CA}" destId="{D2EA70C2-6E59-4A9B-A103-9A2C8F6553CC}" srcOrd="10" destOrd="0" presId="urn:microsoft.com/office/officeart/2005/8/layout/hierarchy4"/>
    <dgm:cxn modelId="{F515696C-21E9-4A04-903C-79434E34FD2A}" type="presParOf" srcId="{D2EA70C2-6E59-4A9B-A103-9A2C8F6553CC}" destId="{234DFD71-A828-4DEF-AAC6-A9B16AFE223A}" srcOrd="0" destOrd="0" presId="urn:microsoft.com/office/officeart/2005/8/layout/hierarchy4"/>
    <dgm:cxn modelId="{65E36E04-235E-4802-9482-059E179C91AE}" type="presParOf" srcId="{D2EA70C2-6E59-4A9B-A103-9A2C8F6553CC}" destId="{BD91F782-34D2-493C-B371-BDD80C8229E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19AFD3-1BCB-4ADA-B8BC-59D8C90157E5}" type="doc">
      <dgm:prSet loTypeId="urn:microsoft.com/office/officeart/2008/layout/IncreasingCircleProcess" loCatId="list" qsTypeId="urn:microsoft.com/office/officeart/2005/8/quickstyle/3d6" qsCatId="3D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0BB42C61-19A9-4E60-9E9C-90D5CEDE6A85}">
      <dgm:prSet phldrT="[Text]" custT="1"/>
      <dgm:spPr/>
      <dgm:t>
        <a:bodyPr/>
        <a:lstStyle/>
        <a:p>
          <a:r>
            <a:rPr lang="id-ID" sz="2400" dirty="0"/>
            <a:t>Melakukan observasi untuk mendapat inspirasi</a:t>
          </a:r>
          <a:r>
            <a:rPr lang="en-GB" sz="2400" dirty="0"/>
            <a:t>.</a:t>
          </a:r>
          <a:endParaRPr lang="id-ID" sz="2400" dirty="0"/>
        </a:p>
      </dgm:t>
    </dgm:pt>
    <dgm:pt modelId="{638C35C8-C928-4D82-8EF2-E5A5A6D90DDF}" type="parTrans" cxnId="{B044F3E1-4CC9-4C5D-BD69-288734599D22}">
      <dgm:prSet/>
      <dgm:spPr/>
      <dgm:t>
        <a:bodyPr/>
        <a:lstStyle/>
        <a:p>
          <a:endParaRPr lang="id-ID" sz="2800"/>
        </a:p>
      </dgm:t>
    </dgm:pt>
    <dgm:pt modelId="{DA717C42-0517-4418-A412-1DD067695314}" type="sibTrans" cxnId="{B044F3E1-4CC9-4C5D-BD69-288734599D22}">
      <dgm:prSet/>
      <dgm:spPr/>
      <dgm:t>
        <a:bodyPr/>
        <a:lstStyle/>
        <a:p>
          <a:endParaRPr lang="id-ID" sz="2800"/>
        </a:p>
      </dgm:t>
    </dgm:pt>
    <dgm:pt modelId="{26AB62C5-8614-4601-AA20-C76172B94E32}">
      <dgm:prSet phldrT="[Text]" custT="1"/>
      <dgm:spPr/>
      <dgm:t>
        <a:bodyPr/>
        <a:lstStyle/>
        <a:p>
          <a:r>
            <a:rPr lang="id-ID" sz="2400" dirty="0"/>
            <a:t>Menyusun kerangka sesuai struktur anekdot</a:t>
          </a:r>
          <a:r>
            <a:rPr lang="en-GB" sz="2400" dirty="0"/>
            <a:t>.</a:t>
          </a:r>
          <a:endParaRPr lang="id-ID" sz="2400" dirty="0"/>
        </a:p>
      </dgm:t>
    </dgm:pt>
    <dgm:pt modelId="{36F36057-76AF-4826-BE89-1F7B3700D41B}" type="parTrans" cxnId="{1703B2A5-9FF9-4CBC-AD7D-4FE8E9E49256}">
      <dgm:prSet/>
      <dgm:spPr/>
      <dgm:t>
        <a:bodyPr/>
        <a:lstStyle/>
        <a:p>
          <a:endParaRPr lang="id-ID" sz="2800"/>
        </a:p>
      </dgm:t>
    </dgm:pt>
    <dgm:pt modelId="{685AE365-43B8-4215-8CA1-3E8E072EDD39}" type="sibTrans" cxnId="{1703B2A5-9FF9-4CBC-AD7D-4FE8E9E49256}">
      <dgm:prSet/>
      <dgm:spPr/>
      <dgm:t>
        <a:bodyPr/>
        <a:lstStyle/>
        <a:p>
          <a:endParaRPr lang="id-ID" sz="2800"/>
        </a:p>
      </dgm:t>
    </dgm:pt>
    <dgm:pt modelId="{9B963454-94A3-4BDA-91EA-BE4392822D11}">
      <dgm:prSet phldrT="[Text]" custT="1"/>
      <dgm:spPr/>
      <dgm:t>
        <a:bodyPr/>
        <a:lstStyle/>
        <a:p>
          <a:r>
            <a:rPr lang="nn-NO" sz="2400" dirty="0"/>
            <a:t>Mengembangkan kerangka dengan memperhatikan ciri </a:t>
          </a:r>
          <a:r>
            <a:rPr lang="id-ID" sz="2400" dirty="0"/>
            <a:t>kebahasaan anekdot</a:t>
          </a:r>
          <a:r>
            <a:rPr lang="en-GB" sz="2400" dirty="0"/>
            <a:t>.</a:t>
          </a:r>
          <a:endParaRPr lang="id-ID" sz="2400" dirty="0"/>
        </a:p>
      </dgm:t>
    </dgm:pt>
    <dgm:pt modelId="{BAC3DBEF-3AFA-4FFF-9329-2C67F553CC42}" type="parTrans" cxnId="{FC39424C-F173-4577-BFA3-FB74EBEF1099}">
      <dgm:prSet/>
      <dgm:spPr/>
      <dgm:t>
        <a:bodyPr/>
        <a:lstStyle/>
        <a:p>
          <a:endParaRPr lang="id-ID" sz="2800"/>
        </a:p>
      </dgm:t>
    </dgm:pt>
    <dgm:pt modelId="{5FB1CCA4-6C8C-48C1-A4E4-CD8C648FECF8}" type="sibTrans" cxnId="{FC39424C-F173-4577-BFA3-FB74EBEF1099}">
      <dgm:prSet/>
      <dgm:spPr/>
      <dgm:t>
        <a:bodyPr/>
        <a:lstStyle/>
        <a:p>
          <a:endParaRPr lang="id-ID" sz="2800"/>
        </a:p>
      </dgm:t>
    </dgm:pt>
    <dgm:pt modelId="{2A1728EE-D854-48F8-A2A5-F9FBD751C4D1}" type="pres">
      <dgm:prSet presAssocID="{E119AFD3-1BCB-4ADA-B8BC-59D8C90157E5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4E4C5B0-6AEE-404A-80EF-2127B099D74B}" type="pres">
      <dgm:prSet presAssocID="{0BB42C61-19A9-4E60-9E9C-90D5CEDE6A85}" presName="composite" presStyleCnt="0"/>
      <dgm:spPr/>
    </dgm:pt>
    <dgm:pt modelId="{A76FF8AD-C14B-4D9C-8510-EA22E1F94B02}" type="pres">
      <dgm:prSet presAssocID="{0BB42C61-19A9-4E60-9E9C-90D5CEDE6A85}" presName="BackAccent" presStyleLbl="bgShp" presStyleIdx="0" presStyleCnt="3"/>
      <dgm:spPr/>
    </dgm:pt>
    <dgm:pt modelId="{7A5C85F0-721A-499C-9AF2-1B1041E6B564}" type="pres">
      <dgm:prSet presAssocID="{0BB42C61-19A9-4E60-9E9C-90D5CEDE6A85}" presName="Accent" presStyleLbl="alignNode1" presStyleIdx="0" presStyleCnt="3"/>
      <dgm:spPr/>
    </dgm:pt>
    <dgm:pt modelId="{907FE83A-D9CE-473B-869F-5BAC872D6AA3}" type="pres">
      <dgm:prSet presAssocID="{0BB42C61-19A9-4E60-9E9C-90D5CEDE6A85}" presName="Child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2A99C207-6A8A-4DA8-8F1F-7D73B41A0A00}" type="pres">
      <dgm:prSet presAssocID="{0BB42C61-19A9-4E60-9E9C-90D5CEDE6A85}" presName="Parent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6BE4B2-F82C-4610-B53A-B1402B4C326D}" type="pres">
      <dgm:prSet presAssocID="{DA717C42-0517-4418-A412-1DD067695314}" presName="sibTrans" presStyleCnt="0"/>
      <dgm:spPr/>
    </dgm:pt>
    <dgm:pt modelId="{4C8BFCC0-425B-4E87-8E1C-46B086AE88DD}" type="pres">
      <dgm:prSet presAssocID="{26AB62C5-8614-4601-AA20-C76172B94E32}" presName="composite" presStyleCnt="0"/>
      <dgm:spPr/>
    </dgm:pt>
    <dgm:pt modelId="{29F42941-BFA4-4B45-BAFB-07FCA7DF2851}" type="pres">
      <dgm:prSet presAssocID="{26AB62C5-8614-4601-AA20-C76172B94E32}" presName="BackAccent" presStyleLbl="bgShp" presStyleIdx="1" presStyleCnt="3"/>
      <dgm:spPr/>
    </dgm:pt>
    <dgm:pt modelId="{CE70C68C-61C9-4883-884F-AD52D3AF96ED}" type="pres">
      <dgm:prSet presAssocID="{26AB62C5-8614-4601-AA20-C76172B94E32}" presName="Accent" presStyleLbl="alignNode1" presStyleIdx="1" presStyleCnt="3"/>
      <dgm:spPr/>
    </dgm:pt>
    <dgm:pt modelId="{3FE76601-C049-4A22-9860-2870E0C9A9F1}" type="pres">
      <dgm:prSet presAssocID="{26AB62C5-8614-4601-AA20-C76172B94E32}" presName="Child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75341F95-AEA3-4984-AB4F-7DE3AFDB5914}" type="pres">
      <dgm:prSet presAssocID="{26AB62C5-8614-4601-AA20-C76172B94E32}" presName="Parent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0BAE28-0A8F-4741-AC1E-F1D754DC3C72}" type="pres">
      <dgm:prSet presAssocID="{685AE365-43B8-4215-8CA1-3E8E072EDD39}" presName="sibTrans" presStyleCnt="0"/>
      <dgm:spPr/>
    </dgm:pt>
    <dgm:pt modelId="{4F0586D1-69CA-41DE-A4D9-567358C32263}" type="pres">
      <dgm:prSet presAssocID="{9B963454-94A3-4BDA-91EA-BE4392822D11}" presName="composite" presStyleCnt="0"/>
      <dgm:spPr/>
    </dgm:pt>
    <dgm:pt modelId="{E6C14A46-0102-44D2-BB1E-0B619CE5FCEE}" type="pres">
      <dgm:prSet presAssocID="{9B963454-94A3-4BDA-91EA-BE4392822D11}" presName="BackAccent" presStyleLbl="bgShp" presStyleIdx="2" presStyleCnt="3"/>
      <dgm:spPr/>
    </dgm:pt>
    <dgm:pt modelId="{470B3EA5-41FE-4C39-9671-F22D53BC06D0}" type="pres">
      <dgm:prSet presAssocID="{9B963454-94A3-4BDA-91EA-BE4392822D11}" presName="Accent" presStyleLbl="alignNode1" presStyleIdx="2" presStyleCnt="3"/>
      <dgm:spPr/>
    </dgm:pt>
    <dgm:pt modelId="{BED6DC9C-E141-434E-8338-20E3C6DB479A}" type="pres">
      <dgm:prSet presAssocID="{9B963454-94A3-4BDA-91EA-BE4392822D11}" presName="Child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CC7CBEDD-14F8-42B5-9EA0-AA3925F18DBB}" type="pres">
      <dgm:prSet presAssocID="{9B963454-94A3-4BDA-91EA-BE4392822D11}" presName="Parent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39424C-F173-4577-BFA3-FB74EBEF1099}" srcId="{E119AFD3-1BCB-4ADA-B8BC-59D8C90157E5}" destId="{9B963454-94A3-4BDA-91EA-BE4392822D11}" srcOrd="2" destOrd="0" parTransId="{BAC3DBEF-3AFA-4FFF-9329-2C67F553CC42}" sibTransId="{5FB1CCA4-6C8C-48C1-A4E4-CD8C648FECF8}"/>
    <dgm:cxn modelId="{56196F0F-78BD-493F-8494-163761C85EC6}" type="presOf" srcId="{0BB42C61-19A9-4E60-9E9C-90D5CEDE6A85}" destId="{2A99C207-6A8A-4DA8-8F1F-7D73B41A0A00}" srcOrd="0" destOrd="0" presId="urn:microsoft.com/office/officeart/2008/layout/IncreasingCircleProcess"/>
    <dgm:cxn modelId="{B044F3E1-4CC9-4C5D-BD69-288734599D22}" srcId="{E119AFD3-1BCB-4ADA-B8BC-59D8C90157E5}" destId="{0BB42C61-19A9-4E60-9E9C-90D5CEDE6A85}" srcOrd="0" destOrd="0" parTransId="{638C35C8-C928-4D82-8EF2-E5A5A6D90DDF}" sibTransId="{DA717C42-0517-4418-A412-1DD067695314}"/>
    <dgm:cxn modelId="{A03D9268-F0F7-43D4-AD38-17454DE6A5CA}" type="presOf" srcId="{9B963454-94A3-4BDA-91EA-BE4392822D11}" destId="{CC7CBEDD-14F8-42B5-9EA0-AA3925F18DBB}" srcOrd="0" destOrd="0" presId="urn:microsoft.com/office/officeart/2008/layout/IncreasingCircleProcess"/>
    <dgm:cxn modelId="{1703B2A5-9FF9-4CBC-AD7D-4FE8E9E49256}" srcId="{E119AFD3-1BCB-4ADA-B8BC-59D8C90157E5}" destId="{26AB62C5-8614-4601-AA20-C76172B94E32}" srcOrd="1" destOrd="0" parTransId="{36F36057-76AF-4826-BE89-1F7B3700D41B}" sibTransId="{685AE365-43B8-4215-8CA1-3E8E072EDD39}"/>
    <dgm:cxn modelId="{967F9B51-5BAF-4A20-AFB7-E44ADC6862A1}" type="presOf" srcId="{26AB62C5-8614-4601-AA20-C76172B94E32}" destId="{75341F95-AEA3-4984-AB4F-7DE3AFDB5914}" srcOrd="0" destOrd="0" presId="urn:microsoft.com/office/officeart/2008/layout/IncreasingCircleProcess"/>
    <dgm:cxn modelId="{E5F21A53-71B7-46CB-AB42-014AFA76DF50}" type="presOf" srcId="{E119AFD3-1BCB-4ADA-B8BC-59D8C90157E5}" destId="{2A1728EE-D854-48F8-A2A5-F9FBD751C4D1}" srcOrd="0" destOrd="0" presId="urn:microsoft.com/office/officeart/2008/layout/IncreasingCircleProcess"/>
    <dgm:cxn modelId="{81E10A16-5F2B-4C6E-ADE4-973F547681E6}" type="presParOf" srcId="{2A1728EE-D854-48F8-A2A5-F9FBD751C4D1}" destId="{34E4C5B0-6AEE-404A-80EF-2127B099D74B}" srcOrd="0" destOrd="0" presId="urn:microsoft.com/office/officeart/2008/layout/IncreasingCircleProcess"/>
    <dgm:cxn modelId="{A891C29C-FCED-4C6B-9190-B7651DA532D5}" type="presParOf" srcId="{34E4C5B0-6AEE-404A-80EF-2127B099D74B}" destId="{A76FF8AD-C14B-4D9C-8510-EA22E1F94B02}" srcOrd="0" destOrd="0" presId="urn:microsoft.com/office/officeart/2008/layout/IncreasingCircleProcess"/>
    <dgm:cxn modelId="{C441B090-DDB8-4EE9-860F-AC5DF9E5E857}" type="presParOf" srcId="{34E4C5B0-6AEE-404A-80EF-2127B099D74B}" destId="{7A5C85F0-721A-499C-9AF2-1B1041E6B564}" srcOrd="1" destOrd="0" presId="urn:microsoft.com/office/officeart/2008/layout/IncreasingCircleProcess"/>
    <dgm:cxn modelId="{7F8D2F3E-F27B-4C47-A8B5-960A107BFCED}" type="presParOf" srcId="{34E4C5B0-6AEE-404A-80EF-2127B099D74B}" destId="{907FE83A-D9CE-473B-869F-5BAC872D6AA3}" srcOrd="2" destOrd="0" presId="urn:microsoft.com/office/officeart/2008/layout/IncreasingCircleProcess"/>
    <dgm:cxn modelId="{99FAC3BD-600A-445A-A0E7-40F9221209D2}" type="presParOf" srcId="{34E4C5B0-6AEE-404A-80EF-2127B099D74B}" destId="{2A99C207-6A8A-4DA8-8F1F-7D73B41A0A00}" srcOrd="3" destOrd="0" presId="urn:microsoft.com/office/officeart/2008/layout/IncreasingCircleProcess"/>
    <dgm:cxn modelId="{556950DD-AA45-43FF-BD5F-45707EFDFD19}" type="presParOf" srcId="{2A1728EE-D854-48F8-A2A5-F9FBD751C4D1}" destId="{206BE4B2-F82C-4610-B53A-B1402B4C326D}" srcOrd="1" destOrd="0" presId="urn:microsoft.com/office/officeart/2008/layout/IncreasingCircleProcess"/>
    <dgm:cxn modelId="{01DFBE21-CDDC-4273-BDCC-1C3DA0E57358}" type="presParOf" srcId="{2A1728EE-D854-48F8-A2A5-F9FBD751C4D1}" destId="{4C8BFCC0-425B-4E87-8E1C-46B086AE88DD}" srcOrd="2" destOrd="0" presId="urn:microsoft.com/office/officeart/2008/layout/IncreasingCircleProcess"/>
    <dgm:cxn modelId="{8A7D6BE2-0DFA-4D2F-9CC9-5991DD43959C}" type="presParOf" srcId="{4C8BFCC0-425B-4E87-8E1C-46B086AE88DD}" destId="{29F42941-BFA4-4B45-BAFB-07FCA7DF2851}" srcOrd="0" destOrd="0" presId="urn:microsoft.com/office/officeart/2008/layout/IncreasingCircleProcess"/>
    <dgm:cxn modelId="{FAF7CE39-9512-4CE8-9D54-95D51E25709E}" type="presParOf" srcId="{4C8BFCC0-425B-4E87-8E1C-46B086AE88DD}" destId="{CE70C68C-61C9-4883-884F-AD52D3AF96ED}" srcOrd="1" destOrd="0" presId="urn:microsoft.com/office/officeart/2008/layout/IncreasingCircleProcess"/>
    <dgm:cxn modelId="{B82A8533-FE73-439D-B97C-6A60CE3DE856}" type="presParOf" srcId="{4C8BFCC0-425B-4E87-8E1C-46B086AE88DD}" destId="{3FE76601-C049-4A22-9860-2870E0C9A9F1}" srcOrd="2" destOrd="0" presId="urn:microsoft.com/office/officeart/2008/layout/IncreasingCircleProcess"/>
    <dgm:cxn modelId="{35E7B247-95D6-4F8E-83BB-19207E4DBE8E}" type="presParOf" srcId="{4C8BFCC0-425B-4E87-8E1C-46B086AE88DD}" destId="{75341F95-AEA3-4984-AB4F-7DE3AFDB5914}" srcOrd="3" destOrd="0" presId="urn:microsoft.com/office/officeart/2008/layout/IncreasingCircleProcess"/>
    <dgm:cxn modelId="{544DA718-83E4-48BF-A0C9-986CCA83E8A6}" type="presParOf" srcId="{2A1728EE-D854-48F8-A2A5-F9FBD751C4D1}" destId="{990BAE28-0A8F-4741-AC1E-F1D754DC3C72}" srcOrd="3" destOrd="0" presId="urn:microsoft.com/office/officeart/2008/layout/IncreasingCircleProcess"/>
    <dgm:cxn modelId="{858C17C3-439E-4D69-A0DC-6E5B7BE9F13E}" type="presParOf" srcId="{2A1728EE-D854-48F8-A2A5-F9FBD751C4D1}" destId="{4F0586D1-69CA-41DE-A4D9-567358C32263}" srcOrd="4" destOrd="0" presId="urn:microsoft.com/office/officeart/2008/layout/IncreasingCircleProcess"/>
    <dgm:cxn modelId="{2069C3D0-4E22-49FF-8955-204FC242E4E8}" type="presParOf" srcId="{4F0586D1-69CA-41DE-A4D9-567358C32263}" destId="{E6C14A46-0102-44D2-BB1E-0B619CE5FCEE}" srcOrd="0" destOrd="0" presId="urn:microsoft.com/office/officeart/2008/layout/IncreasingCircleProcess"/>
    <dgm:cxn modelId="{3FFF7A3F-6585-416B-A118-7F4A0E8AAF93}" type="presParOf" srcId="{4F0586D1-69CA-41DE-A4D9-567358C32263}" destId="{470B3EA5-41FE-4C39-9671-F22D53BC06D0}" srcOrd="1" destOrd="0" presId="urn:microsoft.com/office/officeart/2008/layout/IncreasingCircleProcess"/>
    <dgm:cxn modelId="{AFF9F174-A995-4C87-A2A3-20661E7F252E}" type="presParOf" srcId="{4F0586D1-69CA-41DE-A4D9-567358C32263}" destId="{BED6DC9C-E141-434E-8338-20E3C6DB479A}" srcOrd="2" destOrd="0" presId="urn:microsoft.com/office/officeart/2008/layout/IncreasingCircleProcess"/>
    <dgm:cxn modelId="{6E1A191E-EF3E-44C5-854F-3532DB62BA9F}" type="presParOf" srcId="{4F0586D1-69CA-41DE-A4D9-567358C32263}" destId="{CC7CBEDD-14F8-42B5-9EA0-AA3925F18DBB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D55FF8-63C9-4B05-BAE0-7B57B205F90C}">
      <dsp:nvSpPr>
        <dsp:cNvPr id="0" name=""/>
        <dsp:cNvSpPr/>
      </dsp:nvSpPr>
      <dsp:spPr>
        <a:xfrm>
          <a:off x="1442098" y="1354"/>
          <a:ext cx="1060809" cy="1060809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FF64D086-70B8-4E53-80B8-200EEE87449E}">
      <dsp:nvSpPr>
        <dsp:cNvPr id="0" name=""/>
        <dsp:cNvSpPr/>
      </dsp:nvSpPr>
      <dsp:spPr>
        <a:xfrm>
          <a:off x="1972503" y="1354"/>
          <a:ext cx="5659807" cy="1060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6400" b="0" i="0" u="none" strike="noStrike" kern="1200" baseline="0" dirty="0">
              <a:latin typeface="Gilam Book"/>
            </a:rPr>
            <a:t>Abstraksi</a:t>
          </a:r>
          <a:r>
            <a:rPr lang="en-GB" sz="6400" b="0" i="0" u="none" strike="noStrike" kern="1200" baseline="0" dirty="0">
              <a:latin typeface="Gilam Book"/>
            </a:rPr>
            <a:t> </a:t>
          </a:r>
          <a:endParaRPr lang="id-ID" sz="6400" kern="1200" dirty="0"/>
        </a:p>
      </dsp:txBody>
      <dsp:txXfrm>
        <a:off x="1972503" y="1354"/>
        <a:ext cx="5659807" cy="1060809"/>
      </dsp:txXfrm>
    </dsp:sp>
    <dsp:sp modelId="{25A61751-22C3-482F-A37D-2AB8CB52FB1E}">
      <dsp:nvSpPr>
        <dsp:cNvPr id="0" name=""/>
        <dsp:cNvSpPr/>
      </dsp:nvSpPr>
      <dsp:spPr>
        <a:xfrm>
          <a:off x="1442098" y="1062164"/>
          <a:ext cx="1060809" cy="1060809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39480568-0E67-4C4D-8F23-12DB96DB6BBB}">
      <dsp:nvSpPr>
        <dsp:cNvPr id="0" name=""/>
        <dsp:cNvSpPr/>
      </dsp:nvSpPr>
      <dsp:spPr>
        <a:xfrm>
          <a:off x="1972503" y="1062164"/>
          <a:ext cx="5659807" cy="1060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6400" b="0" i="0" u="none" strike="noStrike" kern="1200" baseline="0">
              <a:latin typeface="Gilam Book"/>
            </a:rPr>
            <a:t>Orientasi</a:t>
          </a:r>
          <a:r>
            <a:rPr lang="en-GB" sz="6400" b="0" i="0" u="none" strike="noStrike" kern="1200" baseline="0">
              <a:latin typeface="Gilam Book"/>
            </a:rPr>
            <a:t> </a:t>
          </a:r>
          <a:endParaRPr lang="id-ID" sz="6400" kern="1200" dirty="0"/>
        </a:p>
      </dsp:txBody>
      <dsp:txXfrm>
        <a:off x="1972503" y="1062164"/>
        <a:ext cx="5659807" cy="1060809"/>
      </dsp:txXfrm>
    </dsp:sp>
    <dsp:sp modelId="{F721C0F7-23BF-4A0C-B2A1-37A77480BE35}">
      <dsp:nvSpPr>
        <dsp:cNvPr id="0" name=""/>
        <dsp:cNvSpPr/>
      </dsp:nvSpPr>
      <dsp:spPr>
        <a:xfrm>
          <a:off x="1442098" y="2122974"/>
          <a:ext cx="1060809" cy="1060809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175BFF26-CA82-4720-8697-81CE0C72FCB1}">
      <dsp:nvSpPr>
        <dsp:cNvPr id="0" name=""/>
        <dsp:cNvSpPr/>
      </dsp:nvSpPr>
      <dsp:spPr>
        <a:xfrm>
          <a:off x="1972503" y="2122974"/>
          <a:ext cx="5659807" cy="1060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6400" b="0" i="0" u="none" strike="noStrike" kern="1200" baseline="0">
              <a:latin typeface="Gilam Book"/>
            </a:rPr>
            <a:t>Krisis</a:t>
          </a:r>
          <a:r>
            <a:rPr lang="en-GB" sz="6400" b="0" i="0" u="none" strike="noStrike" kern="1200" baseline="0">
              <a:latin typeface="Gilam Book"/>
            </a:rPr>
            <a:t> </a:t>
          </a:r>
          <a:r>
            <a:rPr lang="id-ID" sz="6400" b="0" i="0" u="none" strike="noStrike" kern="1200" baseline="0">
              <a:latin typeface="Gilam Book"/>
            </a:rPr>
            <a:t>dan reaksi</a:t>
          </a:r>
          <a:endParaRPr lang="id-ID" sz="6400" kern="1200" dirty="0"/>
        </a:p>
      </dsp:txBody>
      <dsp:txXfrm>
        <a:off x="1972503" y="2122974"/>
        <a:ext cx="5659807" cy="1060809"/>
      </dsp:txXfrm>
    </dsp:sp>
    <dsp:sp modelId="{A59BAB9E-0ABE-4AD0-B937-704AC32F2657}">
      <dsp:nvSpPr>
        <dsp:cNvPr id="0" name=""/>
        <dsp:cNvSpPr/>
      </dsp:nvSpPr>
      <dsp:spPr>
        <a:xfrm>
          <a:off x="1442098" y="3183783"/>
          <a:ext cx="1060809" cy="1060809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28BA6ED1-6CB1-4027-A286-499EF955321D}">
      <dsp:nvSpPr>
        <dsp:cNvPr id="0" name=""/>
        <dsp:cNvSpPr/>
      </dsp:nvSpPr>
      <dsp:spPr>
        <a:xfrm>
          <a:off x="1972503" y="3183783"/>
          <a:ext cx="5659807" cy="1060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6400" b="0" i="0" u="none" strike="noStrike" kern="1200" baseline="0">
              <a:latin typeface="Gilam Book"/>
            </a:rPr>
            <a:t>Koda</a:t>
          </a:r>
          <a:r>
            <a:rPr lang="en-GB" sz="6400" b="0" i="0" u="none" strike="noStrike" kern="1200" baseline="0">
              <a:latin typeface="Gilam Book"/>
            </a:rPr>
            <a:t> </a:t>
          </a:r>
          <a:endParaRPr lang="id-ID" sz="6400" kern="1200" dirty="0"/>
        </a:p>
      </dsp:txBody>
      <dsp:txXfrm>
        <a:off x="1972503" y="3183783"/>
        <a:ext cx="5659807" cy="10608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53A5AA-3383-439A-B081-BE85A61C7551}">
      <dsp:nvSpPr>
        <dsp:cNvPr id="0" name=""/>
        <dsp:cNvSpPr/>
      </dsp:nvSpPr>
      <dsp:spPr>
        <a:xfrm>
          <a:off x="51" y="1027"/>
          <a:ext cx="10515497" cy="2747801"/>
        </a:xfrm>
        <a:prstGeom prst="roundRect">
          <a:avLst>
            <a:gd name="adj" fmla="val 10000"/>
          </a:avLst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err="1"/>
            <a:t>Ciri</a:t>
          </a:r>
          <a:r>
            <a:rPr lang="en-GB" sz="2800" kern="1200" dirty="0"/>
            <a:t> </a:t>
          </a:r>
          <a:r>
            <a:rPr lang="en-GB" sz="2800" kern="1200" dirty="0" err="1"/>
            <a:t>Kebahasaan</a:t>
          </a:r>
          <a:r>
            <a:rPr lang="en-GB" sz="2800" kern="1200" dirty="0"/>
            <a:t> Teks </a:t>
          </a:r>
          <a:r>
            <a:rPr lang="en-GB" sz="2800" kern="1200" dirty="0" err="1"/>
            <a:t>Anekdot</a:t>
          </a:r>
          <a:endParaRPr lang="id-ID" sz="2800" kern="1200" dirty="0"/>
        </a:p>
      </dsp:txBody>
      <dsp:txXfrm>
        <a:off x="80531" y="81507"/>
        <a:ext cx="10354537" cy="2586841"/>
      </dsp:txXfrm>
    </dsp:sp>
    <dsp:sp modelId="{9FC49915-C292-4EC9-8531-E73950311E9B}">
      <dsp:nvSpPr>
        <dsp:cNvPr id="0" name=""/>
        <dsp:cNvSpPr/>
      </dsp:nvSpPr>
      <dsp:spPr>
        <a:xfrm>
          <a:off x="51" y="3028889"/>
          <a:ext cx="1637927" cy="2747801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kern="1200" dirty="0"/>
            <a:t>Konjungsi</a:t>
          </a:r>
        </a:p>
      </dsp:txBody>
      <dsp:txXfrm>
        <a:off x="48024" y="3076862"/>
        <a:ext cx="1541981" cy="2651855"/>
      </dsp:txXfrm>
    </dsp:sp>
    <dsp:sp modelId="{E22CE4BC-DE40-4A40-BC0E-2B1605794EEA}">
      <dsp:nvSpPr>
        <dsp:cNvPr id="0" name=""/>
        <dsp:cNvSpPr/>
      </dsp:nvSpPr>
      <dsp:spPr>
        <a:xfrm>
          <a:off x="1775565" y="3028889"/>
          <a:ext cx="1637927" cy="2747801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kern="1200" dirty="0"/>
            <a:t>Temporal</a:t>
          </a:r>
          <a:r>
            <a:rPr lang="en-GB" sz="2600" kern="1200" dirty="0"/>
            <a:t> </a:t>
          </a:r>
          <a:endParaRPr lang="id-ID" sz="2600" kern="1200" dirty="0"/>
        </a:p>
      </dsp:txBody>
      <dsp:txXfrm>
        <a:off x="1823538" y="3076862"/>
        <a:ext cx="1541981" cy="2651855"/>
      </dsp:txXfrm>
    </dsp:sp>
    <dsp:sp modelId="{9BDD3B27-231E-4C6C-BC5C-1448ED40C450}">
      <dsp:nvSpPr>
        <dsp:cNvPr id="0" name=""/>
        <dsp:cNvSpPr/>
      </dsp:nvSpPr>
      <dsp:spPr>
        <a:xfrm>
          <a:off x="3551079" y="3028889"/>
          <a:ext cx="1637927" cy="2747801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kern="1200" dirty="0"/>
            <a:t>Majas</a:t>
          </a:r>
        </a:p>
      </dsp:txBody>
      <dsp:txXfrm>
        <a:off x="3599052" y="3076862"/>
        <a:ext cx="1541981" cy="2651855"/>
      </dsp:txXfrm>
    </dsp:sp>
    <dsp:sp modelId="{0FA98F72-C5A0-48B0-802F-78FAB5E201E6}">
      <dsp:nvSpPr>
        <dsp:cNvPr id="0" name=""/>
        <dsp:cNvSpPr/>
      </dsp:nvSpPr>
      <dsp:spPr>
        <a:xfrm>
          <a:off x="5326592" y="3028889"/>
          <a:ext cx="1637927" cy="2747801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600" kern="1200" dirty="0"/>
            <a:t>Retoris</a:t>
          </a:r>
          <a:endParaRPr lang="id-ID" sz="2600" kern="1200" dirty="0"/>
        </a:p>
      </dsp:txBody>
      <dsp:txXfrm>
        <a:off x="5374565" y="3076862"/>
        <a:ext cx="1541981" cy="2651855"/>
      </dsp:txXfrm>
    </dsp:sp>
    <dsp:sp modelId="{91FC9181-C0AA-4099-B84C-AFF17740C0A5}">
      <dsp:nvSpPr>
        <dsp:cNvPr id="0" name=""/>
        <dsp:cNvSpPr/>
      </dsp:nvSpPr>
      <dsp:spPr>
        <a:xfrm>
          <a:off x="7102106" y="3028889"/>
          <a:ext cx="1637927" cy="2747801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600" kern="1200" dirty="0"/>
            <a:t>Kata seru</a:t>
          </a:r>
          <a:endParaRPr lang="id-ID" sz="2600" kern="1200" dirty="0"/>
        </a:p>
      </dsp:txBody>
      <dsp:txXfrm>
        <a:off x="7150079" y="3076862"/>
        <a:ext cx="1541981" cy="2651855"/>
      </dsp:txXfrm>
    </dsp:sp>
    <dsp:sp modelId="{234DFD71-A828-4DEF-AAC6-A9B16AFE223A}">
      <dsp:nvSpPr>
        <dsp:cNvPr id="0" name=""/>
        <dsp:cNvSpPr/>
      </dsp:nvSpPr>
      <dsp:spPr>
        <a:xfrm>
          <a:off x="8877620" y="3028889"/>
          <a:ext cx="1637927" cy="2747801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600" kern="1200" dirty="0"/>
            <a:t>Kalimat perintah</a:t>
          </a:r>
          <a:endParaRPr lang="id-ID" sz="2600" kern="1200" dirty="0"/>
        </a:p>
      </dsp:txBody>
      <dsp:txXfrm>
        <a:off x="8925593" y="3076862"/>
        <a:ext cx="1541981" cy="26518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6FF8AD-C14B-4D9C-8510-EA22E1F94B02}">
      <dsp:nvSpPr>
        <dsp:cNvPr id="0" name=""/>
        <dsp:cNvSpPr/>
      </dsp:nvSpPr>
      <dsp:spPr>
        <a:xfrm>
          <a:off x="4409" y="0"/>
          <a:ext cx="813428" cy="813428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5C85F0-721A-499C-9AF2-1B1041E6B564}">
      <dsp:nvSpPr>
        <dsp:cNvPr id="0" name=""/>
        <dsp:cNvSpPr/>
      </dsp:nvSpPr>
      <dsp:spPr>
        <a:xfrm>
          <a:off x="85752" y="81342"/>
          <a:ext cx="650742" cy="650742"/>
        </a:xfrm>
        <a:prstGeom prst="chord">
          <a:avLst>
            <a:gd name="adj1" fmla="val 1168272"/>
            <a:gd name="adj2" fmla="val 963172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99C207-6A8A-4DA8-8F1F-7D73B41A0A00}">
      <dsp:nvSpPr>
        <dsp:cNvPr id="0" name=""/>
        <dsp:cNvSpPr/>
      </dsp:nvSpPr>
      <dsp:spPr>
        <a:xfrm>
          <a:off x="987301" y="0"/>
          <a:ext cx="2406391" cy="813428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/>
            <a:t>Melakukan observasi untuk mendapat inspirasi</a:t>
          </a:r>
          <a:r>
            <a:rPr lang="en-GB" sz="2400" kern="1200" dirty="0"/>
            <a:t>.</a:t>
          </a:r>
          <a:endParaRPr lang="id-ID" sz="2400" kern="1200" dirty="0"/>
        </a:p>
      </dsp:txBody>
      <dsp:txXfrm>
        <a:off x="987301" y="0"/>
        <a:ext cx="2406391" cy="813428"/>
      </dsp:txXfrm>
    </dsp:sp>
    <dsp:sp modelId="{29F42941-BFA4-4B45-BAFB-07FCA7DF2851}">
      <dsp:nvSpPr>
        <dsp:cNvPr id="0" name=""/>
        <dsp:cNvSpPr/>
      </dsp:nvSpPr>
      <dsp:spPr>
        <a:xfrm>
          <a:off x="3563157" y="0"/>
          <a:ext cx="813428" cy="813428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0C68C-61C9-4883-884F-AD52D3AF96ED}">
      <dsp:nvSpPr>
        <dsp:cNvPr id="0" name=""/>
        <dsp:cNvSpPr/>
      </dsp:nvSpPr>
      <dsp:spPr>
        <a:xfrm>
          <a:off x="3644500" y="81342"/>
          <a:ext cx="650742" cy="650742"/>
        </a:xfrm>
        <a:prstGeom prst="chord">
          <a:avLst>
            <a:gd name="adj1" fmla="val 20431728"/>
            <a:gd name="adj2" fmla="val 11968272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635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341F95-AEA3-4984-AB4F-7DE3AFDB5914}">
      <dsp:nvSpPr>
        <dsp:cNvPr id="0" name=""/>
        <dsp:cNvSpPr/>
      </dsp:nvSpPr>
      <dsp:spPr>
        <a:xfrm>
          <a:off x="4546050" y="0"/>
          <a:ext cx="2406391" cy="813428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/>
            <a:t>Menyusun kerangka sesuai struktur anekdot</a:t>
          </a:r>
          <a:r>
            <a:rPr lang="en-GB" sz="2400" kern="1200" dirty="0"/>
            <a:t>.</a:t>
          </a:r>
          <a:endParaRPr lang="id-ID" sz="2400" kern="1200" dirty="0"/>
        </a:p>
      </dsp:txBody>
      <dsp:txXfrm>
        <a:off x="4546050" y="0"/>
        <a:ext cx="2406391" cy="813428"/>
      </dsp:txXfrm>
    </dsp:sp>
    <dsp:sp modelId="{E6C14A46-0102-44D2-BB1E-0B619CE5FCEE}">
      <dsp:nvSpPr>
        <dsp:cNvPr id="0" name=""/>
        <dsp:cNvSpPr/>
      </dsp:nvSpPr>
      <dsp:spPr>
        <a:xfrm>
          <a:off x="7121906" y="0"/>
          <a:ext cx="813428" cy="813428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0B3EA5-41FE-4C39-9671-F22D53BC06D0}">
      <dsp:nvSpPr>
        <dsp:cNvPr id="0" name=""/>
        <dsp:cNvSpPr/>
      </dsp:nvSpPr>
      <dsp:spPr>
        <a:xfrm>
          <a:off x="7203249" y="81342"/>
          <a:ext cx="650742" cy="650742"/>
        </a:xfrm>
        <a:prstGeom prst="chord">
          <a:avLst>
            <a:gd name="adj1" fmla="val 16200000"/>
            <a:gd name="adj2" fmla="val 1620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7CBEDD-14F8-42B5-9EA0-AA3925F18DBB}">
      <dsp:nvSpPr>
        <dsp:cNvPr id="0" name=""/>
        <dsp:cNvSpPr/>
      </dsp:nvSpPr>
      <dsp:spPr>
        <a:xfrm>
          <a:off x="8104798" y="0"/>
          <a:ext cx="2406391" cy="813428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n-NO" sz="2400" kern="1200" dirty="0"/>
            <a:t>Mengembangkan kerangka dengan memperhatikan ciri </a:t>
          </a:r>
          <a:r>
            <a:rPr lang="id-ID" sz="2400" kern="1200" dirty="0"/>
            <a:t>kebahasaan anekdot</a:t>
          </a:r>
          <a:r>
            <a:rPr lang="en-GB" sz="2400" kern="1200" dirty="0"/>
            <a:t>.</a:t>
          </a:r>
          <a:endParaRPr lang="id-ID" sz="2400" kern="1200" dirty="0"/>
        </a:p>
      </dsp:txBody>
      <dsp:txXfrm>
        <a:off x="8104798" y="0"/>
        <a:ext cx="2406391" cy="813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75C2D-2041-4741-9454-A9AC838A4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3E9F13-F61F-47B0-BA30-810793B51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CE091-0B99-422A-9C37-BCED1F0E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5F0B2-0012-438F-B6BD-16DE4AE96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1CFC6-B514-42CA-8B31-4E8B6423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849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867E4-3AF7-46B6-A809-902F0DC10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05BDDA-9499-447D-A434-78D1C2BC1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159AB-4E70-476C-A26D-7D84D5CB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BFA1C-EB89-46CC-BBAA-C921D636A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372E1-F686-4A60-BFDE-E6446AA7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417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058305-BCB0-4761-A5DF-73E9D23389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C1037-B50E-412C-BB77-225BA4186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92EE3-96ED-4CAA-835A-977935EF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AB423-34DB-4BAD-9FBC-9CF3CB41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E2D39-D2FD-4DB7-BB87-4FA85D74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312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D3A2D-BC84-490E-A150-5D9B5661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8A9C3-07EF-44A9-964B-EBEDC509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1C380-EF2D-4129-BCE9-99914E37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996BE-5A07-47D5-88AA-BF7BC09F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DEEA2-E560-4368-8622-D5EC47CE5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452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DA4A7-1420-462D-9D9C-DA74B904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39784-359B-4D02-BB11-48E66F7AB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E9AB2-2A4C-45AF-B650-3B0543F95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38C12-DAE7-4EA8-9C6D-C514C5B2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97895-3CE5-4FAD-BF04-B8FC75C7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0391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2A13-40AC-41A4-9224-E88D26D70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429F4-F208-4077-8DBF-383372FEE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15CDD-B560-4432-A67B-804C70222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52C2B-853D-4AB7-B7B0-3AE54B14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70CC1-6EFD-47CB-8615-243231E2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D2EA55-AEE5-410F-80DA-BEFA4F27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428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08A57-F23B-4826-9146-FA3CD45C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9A6B82-C71F-407C-A608-FF3C78E2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F276E-DC24-44D2-AAC3-6C6E79AB3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3F7CFF-CC4A-4450-B473-9495D2C6D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9CA39C-9DCA-418D-A9F6-7618372CB1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DF6859-5E84-4226-85C7-8333AA94A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5D088-C60D-45EC-B449-0D98ADDB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1A2B0E-B620-4425-BC49-911B4731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997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20740-624B-4778-8962-B37DE659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2CFFD4-A726-469C-AFEA-E660A28B7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8B45F7-18D0-4A3C-BFD9-9732BBA2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AD3A55-609E-4396-B9F3-92789B73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3792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9AB28B-7A26-47ED-9FBA-21D3F912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8633DA-BA74-49ED-A19E-644F38E8E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FCC62-3D4E-4100-A33D-388D9F25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543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44610-E5CA-49AD-9C68-4280E7893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9CB2E-AD72-4D67-8A93-1D260DB7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6A06A-DACF-49DB-991D-68545CBC4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49CB6C-1440-43D2-88A1-C6F25CED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764EF-210A-44CE-89E2-9A1B24BD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471AA-33D5-4158-88C8-9B54A960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543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B5EC3-4EAC-458D-87D6-E464A7EF2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88878E-88E1-4292-9592-FBCA329F20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7FC78-C5EF-4F69-8CE1-42CBB5A17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5ADB7-BF86-4EF4-B5A0-3B788B299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9FF5D-8AA7-47BA-AE56-363A4CDE3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EBB01-06BA-4901-9F6B-702ED06E7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681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41E934-1ACA-43A2-AB35-248285F4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163A8-A11D-4BBF-88D7-D6B6CEA89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30E0C-FBD3-422C-93D0-8DEAE881E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AC030-EA8D-4614-B9D5-D756862210E4}" type="datetimeFigureOut">
              <a:rPr lang="id-ID" smtClean="0"/>
              <a:t>09/06/2022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5F46C-4A57-417D-8929-E6DC14C29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12AAC-C18B-4FB7-835F-D7BB1CE3F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145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pixabay.com/photo/2015/09/09/20/50/writing-933262_960_720.jpg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n.pixabay.com/photo/2015/09/09/20/50/writing-933262_960_720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n.pixabay.com/photo/2015/09/09/20/50/writing-933262_960_720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dn.pixabay.com/photo/2015/09/09/20/50/writing-933262_960_720.jpg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pixabay.com/photo/2015/09/09/20/50/writing-933262_960_720.jpg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2EA70-21C4-4319-B4A4-A0FEC8150E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4FFB13-7399-4BBD-99CB-D6D6D206C6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CA3F5E-3693-494F-8ACC-376979750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Judul 2">
            <a:extLst>
              <a:ext uri="{FF2B5EF4-FFF2-40B4-BE49-F238E27FC236}">
                <a16:creationId xmlns:a16="http://schemas.microsoft.com/office/drawing/2014/main" id="{EB1C265F-4E0F-49B9-8FE0-4EBDFE13F706}"/>
              </a:ext>
            </a:extLst>
          </p:cNvPr>
          <p:cNvSpPr txBox="1">
            <a:spLocks/>
          </p:cNvSpPr>
          <p:nvPr/>
        </p:nvSpPr>
        <p:spPr>
          <a:xfrm>
            <a:off x="7167436" y="457200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/>
              <a:t>KOMBI</a:t>
            </a:r>
            <a:endParaRPr lang="id-ID" sz="4000" dirty="0"/>
          </a:p>
        </p:txBody>
      </p:sp>
      <p:sp>
        <p:nvSpPr>
          <p:cNvPr id="6" name="Tampungan Teks 4">
            <a:extLst>
              <a:ext uri="{FF2B5EF4-FFF2-40B4-BE49-F238E27FC236}">
                <a16:creationId xmlns:a16="http://schemas.microsoft.com/office/drawing/2014/main" id="{25764128-2222-47AF-A5E3-D1B1DCAB2A8E}"/>
              </a:ext>
            </a:extLst>
          </p:cNvPr>
          <p:cNvSpPr txBox="1">
            <a:spLocks/>
          </p:cNvSpPr>
          <p:nvPr/>
        </p:nvSpPr>
        <p:spPr>
          <a:xfrm>
            <a:off x="7167434" y="2057400"/>
            <a:ext cx="4184777" cy="25511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0"/>
              <a:t>KOMPETEN BERBAHASA INDONESIA</a:t>
            </a:r>
            <a:endParaRPr lang="id-ID" sz="6000" dirty="0"/>
          </a:p>
        </p:txBody>
      </p:sp>
      <p:sp>
        <p:nvSpPr>
          <p:cNvPr id="7" name="Judul 2">
            <a:extLst>
              <a:ext uri="{FF2B5EF4-FFF2-40B4-BE49-F238E27FC236}">
                <a16:creationId xmlns:a16="http://schemas.microsoft.com/office/drawing/2014/main" id="{B8C28EE4-FFC7-4F26-B94C-1910440C4D1F}"/>
              </a:ext>
            </a:extLst>
          </p:cNvPr>
          <p:cNvSpPr txBox="1">
            <a:spLocks/>
          </p:cNvSpPr>
          <p:nvPr/>
        </p:nvSpPr>
        <p:spPr>
          <a:xfrm>
            <a:off x="7167434" y="3902106"/>
            <a:ext cx="3932237" cy="12207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SMA/MA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KELAS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id-ID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CA3F5E-3693-494F-8ACC-3769797509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327" y="660905"/>
            <a:ext cx="3745090" cy="534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157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169C3-842C-4EE2-8EEB-B8E7F998B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558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d-ID" sz="3600" b="0" i="0" u="none" strike="noStrike" baseline="0" dirty="0">
                <a:solidFill>
                  <a:srgbClr val="000000"/>
                </a:solidFill>
                <a:latin typeface="Gilam Book"/>
              </a:rPr>
              <a:t>Menulis </a:t>
            </a:r>
            <a:r>
              <a:rPr lang="en-GB" sz="3600" b="0" i="0" u="none" strike="noStrike" baseline="0" dirty="0">
                <a:solidFill>
                  <a:srgbClr val="000000"/>
                </a:solidFill>
                <a:latin typeface="Gilam Book"/>
              </a:rPr>
              <a:t>T</a:t>
            </a:r>
            <a:r>
              <a:rPr lang="id-ID" sz="3600" b="0" i="0" u="none" strike="noStrike" baseline="0" dirty="0">
                <a:solidFill>
                  <a:srgbClr val="000000"/>
                </a:solidFill>
                <a:latin typeface="Gilam Book"/>
              </a:rPr>
              <a:t>eks </a:t>
            </a:r>
            <a:r>
              <a:rPr lang="en-GB" sz="3600" b="0" i="0" u="none" strike="noStrike" baseline="0" dirty="0" err="1">
                <a:solidFill>
                  <a:srgbClr val="000000"/>
                </a:solidFill>
                <a:latin typeface="Gilam Book"/>
              </a:rPr>
              <a:t>Anekdot</a:t>
            </a:r>
            <a:endParaRPr lang="id-ID" sz="72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EFDACCB-A8EA-4F56-8C66-4D9C99E541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3841191"/>
              </p:ext>
            </p:extLst>
          </p:nvPr>
        </p:nvGraphicFramePr>
        <p:xfrm>
          <a:off x="554864" y="359003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249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6FF8AD-C14B-4D9C-8510-EA22E1F94B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A76FF8AD-C14B-4D9C-8510-EA22E1F94B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A76FF8AD-C14B-4D9C-8510-EA22E1F94B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A76FF8AD-C14B-4D9C-8510-EA22E1F94B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5C85F0-721A-499C-9AF2-1B1041E6B5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7A5C85F0-721A-499C-9AF2-1B1041E6B5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7A5C85F0-721A-499C-9AF2-1B1041E6B5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7A5C85F0-721A-499C-9AF2-1B1041E6B5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99C207-6A8A-4DA8-8F1F-7D73B41A0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2A99C207-6A8A-4DA8-8F1F-7D73B41A0A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2A99C207-6A8A-4DA8-8F1F-7D73B41A0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2A99C207-6A8A-4DA8-8F1F-7D73B41A0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F42941-BFA4-4B45-BAFB-07FCA7DF2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29F42941-BFA4-4B45-BAFB-07FCA7DF28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29F42941-BFA4-4B45-BAFB-07FCA7DF2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29F42941-BFA4-4B45-BAFB-07FCA7DF2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70C68C-61C9-4883-884F-AD52D3AF96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CE70C68C-61C9-4883-884F-AD52D3AF96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CE70C68C-61C9-4883-884F-AD52D3AF96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CE70C68C-61C9-4883-884F-AD52D3AF96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341F95-AEA3-4984-AB4F-7DE3AFDB5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graphicEl>
                                              <a:dgm id="{75341F95-AEA3-4984-AB4F-7DE3AFDB59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75341F95-AEA3-4984-AB4F-7DE3AFDB5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graphicEl>
                                              <a:dgm id="{75341F95-AEA3-4984-AB4F-7DE3AFDB5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0B3EA5-41FE-4C39-9671-F22D53BC0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graphicEl>
                                              <a:dgm id="{470B3EA5-41FE-4C39-9671-F22D53BC06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470B3EA5-41FE-4C39-9671-F22D53BC0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470B3EA5-41FE-4C39-9671-F22D53BC0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C14A46-0102-44D2-BB1E-0B619CE5FC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graphicEl>
                                              <a:dgm id="{E6C14A46-0102-44D2-BB1E-0B619CE5FC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E6C14A46-0102-44D2-BB1E-0B619CE5FC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graphicEl>
                                              <a:dgm id="{E6C14A46-0102-44D2-BB1E-0B619CE5FC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7CBEDD-14F8-42B5-9EA0-AA3925F18D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graphicEl>
                                              <a:dgm id="{CC7CBEDD-14F8-42B5-9EA0-AA3925F18D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CC7CBEDD-14F8-42B5-9EA0-AA3925F18D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CC7CBEDD-14F8-42B5-9EA0-AA3925F18D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008AD43-9330-4DDC-B5FC-4D1AC99005A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6" b="7106"/>
          <a:stretch/>
        </p:blipFill>
        <p:spPr>
          <a:xfrm>
            <a:off x="1195754" y="753269"/>
            <a:ext cx="10128250" cy="5697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8534C07A-B983-4F4C-93FD-99626BB179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id-ID" sz="40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Bab 2 </a:t>
            </a:r>
            <a:endParaRPr lang="id-ID" sz="7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96A77636-604D-4AB3-8A28-A17137080C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id-ID" sz="3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Kritik Sosial melalui Teks Anekdot</a:t>
            </a:r>
            <a:endParaRPr lang="id-ID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3005BA-D32F-4105-8077-897DC49A069F}"/>
              </a:ext>
            </a:extLst>
          </p:cNvPr>
          <p:cNvSpPr txBox="1"/>
          <p:nvPr/>
        </p:nvSpPr>
        <p:spPr>
          <a:xfrm>
            <a:off x="9082068" y="63583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3"/>
              </a:rPr>
              <a:t>Sumber</a:t>
            </a:r>
            <a:r>
              <a:rPr lang="en-US" sz="1200" dirty="0">
                <a:hlinkClick r:id="rId3"/>
              </a:rPr>
              <a:t> : www.</a:t>
            </a:r>
            <a:r>
              <a:rPr lang="id-ID" sz="1200" dirty="0">
                <a:hlinkClick r:id="rId3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44844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0AEDB3E-EF6D-403B-AC51-1CA3D88739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521" y="0"/>
            <a:ext cx="6777095" cy="654413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F3A315-30E0-4BB3-940D-089689329C2D}"/>
              </a:ext>
            </a:extLst>
          </p:cNvPr>
          <p:cNvSpPr txBox="1"/>
          <p:nvPr/>
        </p:nvSpPr>
        <p:spPr>
          <a:xfrm rot="21007011">
            <a:off x="1522084" y="1196730"/>
            <a:ext cx="502038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Anekdot ialah teks cerita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singkat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yang tidak biasa dan unik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berisi kritik yang menggelitik, lucu, dan menarik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.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Anekdot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bisa jadi berangkat dari fakta atau orang sebenarnya yang di dalamnya terdapat nilai kebenaran yang dapat dijadikan introspeksi dan memperbaiki keadaan. </a:t>
            </a:r>
            <a:endParaRPr lang="id-ID" sz="4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D005B2-4418-498B-8ED1-E6AFD4CC0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319" y="4368384"/>
            <a:ext cx="6777095" cy="33885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17C0CA-7EA8-46D5-B30E-B507A0C2437D}"/>
              </a:ext>
            </a:extLst>
          </p:cNvPr>
          <p:cNvSpPr txBox="1"/>
          <p:nvPr/>
        </p:nvSpPr>
        <p:spPr>
          <a:xfrm>
            <a:off x="9480153" y="4842639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www.</a:t>
            </a:r>
            <a:r>
              <a:rPr lang="id-ID" sz="1200" dirty="0">
                <a:hlinkClick r:id="rId4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77842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85131A0-6BBB-4C72-BAB7-672BE65F34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53" y="291920"/>
            <a:ext cx="10367493" cy="656608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E0AC38-76C4-42E1-BAA2-A82DE0E611EC}"/>
              </a:ext>
            </a:extLst>
          </p:cNvPr>
          <p:cNvSpPr txBox="1"/>
          <p:nvPr/>
        </p:nvSpPr>
        <p:spPr>
          <a:xfrm rot="397813">
            <a:off x="2434095" y="1911349"/>
            <a:ext cx="768417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 err="1"/>
              <a:t>Dengan</a:t>
            </a:r>
            <a:r>
              <a:rPr lang="en-GB" sz="3600" dirty="0"/>
              <a:t> </a:t>
            </a:r>
            <a:r>
              <a:rPr lang="id-ID" sz="3600" dirty="0"/>
              <a:t>menyimak teks anekdot</a:t>
            </a:r>
            <a:r>
              <a:rPr lang="en-GB" sz="3600" dirty="0"/>
              <a:t>, </a:t>
            </a:r>
            <a:r>
              <a:rPr lang="en-GB" sz="3600" dirty="0" err="1"/>
              <a:t>kita</a:t>
            </a:r>
            <a:r>
              <a:rPr lang="en-GB" sz="3600" dirty="0"/>
              <a:t> </a:t>
            </a:r>
            <a:r>
              <a:rPr lang="en-GB" sz="3600" dirty="0" err="1"/>
              <a:t>dapat</a:t>
            </a:r>
            <a:r>
              <a:rPr lang="en-GB" sz="3600" dirty="0"/>
              <a:t> </a:t>
            </a:r>
            <a:r>
              <a:rPr lang="id-ID" sz="3600" dirty="0"/>
              <a:t>memahami struktur teks, ciri kebahasaan, sekaligus</a:t>
            </a:r>
            <a:r>
              <a:rPr lang="en-GB" sz="3600" dirty="0"/>
              <a:t> </a:t>
            </a:r>
            <a:r>
              <a:rPr lang="id-ID" sz="3600" dirty="0"/>
              <a:t>mengukur kemampuan mendengar kritis sebagai dasar</a:t>
            </a:r>
            <a:r>
              <a:rPr lang="en-GB" sz="3600" dirty="0"/>
              <a:t> </a:t>
            </a:r>
            <a:r>
              <a:rPr lang="id-ID" sz="3600" dirty="0"/>
              <a:t>mengevaluasi dan mengkreasi.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9D37ED-B480-4B36-BF06-D89E2E67A39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902" y="3342510"/>
            <a:ext cx="2657098" cy="31231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7892734-6A7D-4E60-8FF4-4602AE01F7F7}"/>
              </a:ext>
            </a:extLst>
          </p:cNvPr>
          <p:cNvSpPr txBox="1"/>
          <p:nvPr/>
        </p:nvSpPr>
        <p:spPr>
          <a:xfrm>
            <a:off x="10021066" y="6427580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www.</a:t>
            </a:r>
            <a:r>
              <a:rPr lang="id-ID" sz="1200" dirty="0">
                <a:hlinkClick r:id="rId4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91235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C0E5846-3EF3-4933-825D-4A4AAA54A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60654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C7B1F4-5621-4FB3-9AF9-838F7AFF3A4C}"/>
              </a:ext>
            </a:extLst>
          </p:cNvPr>
          <p:cNvSpPr txBox="1"/>
          <p:nvPr/>
        </p:nvSpPr>
        <p:spPr>
          <a:xfrm>
            <a:off x="1880315" y="1764406"/>
            <a:ext cx="737959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000" b="0" i="0" u="none" strike="noStrike" baseline="0" dirty="0">
                <a:solidFill>
                  <a:schemeClr val="accent4">
                    <a:lumMod val="40000"/>
                    <a:lumOff val="60000"/>
                  </a:schemeClr>
                </a:solidFill>
                <a:latin typeface="Gilam Book"/>
              </a:rPr>
              <a:t>Teks anekdot memiliki karakteristik humor/lucu, bersifat mengkritik/menyindir, berdasarkan peristiwa nyata, dan biasanya terkait orang penting, terkenal, layanan publik, pemerintahan, serta mengandung nilai pelajaran bagi pembacanya atau bagi sebuah bangsa</a:t>
            </a:r>
            <a:r>
              <a:rPr lang="en-GB" sz="3000" b="0" i="0" u="none" strike="noStrike" baseline="0" dirty="0">
                <a:solidFill>
                  <a:schemeClr val="accent4">
                    <a:lumMod val="40000"/>
                    <a:lumOff val="60000"/>
                  </a:schemeClr>
                </a:solidFill>
                <a:latin typeface="Gilam Book"/>
              </a:rPr>
              <a:t>.</a:t>
            </a:r>
            <a:endParaRPr lang="id-ID" sz="3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08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DBBF62-9C85-4ED6-81B3-E7AE038D3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138" y="4761562"/>
            <a:ext cx="9556124" cy="27347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3DEDCA-68F1-4046-A36A-EF1BFCA0E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321" y="623664"/>
            <a:ext cx="2664854" cy="5610672"/>
          </a:xfrm>
        </p:spPr>
        <p:txBody>
          <a:bodyPr vert="vert270">
            <a:normAutofit/>
          </a:bodyPr>
          <a:lstStyle/>
          <a:p>
            <a:pPr algn="ctr"/>
            <a:r>
              <a:rPr lang="id-ID" sz="40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 </a:t>
            </a:r>
            <a:r>
              <a:rPr lang="en-GB" sz="40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id-ID" sz="40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eks </a:t>
            </a:r>
            <a:r>
              <a:rPr lang="en-GB" sz="4000" b="0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Anekdot</a:t>
            </a:r>
            <a:endParaRPr lang="id-ID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4198D4E-E09F-47F2-9737-D4C3B69FF6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8962442"/>
              </p:ext>
            </p:extLst>
          </p:nvPr>
        </p:nvGraphicFramePr>
        <p:xfrm>
          <a:off x="2794715" y="1253331"/>
          <a:ext cx="8796271" cy="4245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3AA367-97A6-4A79-8A8B-E7FCE952A6D0}"/>
              </a:ext>
            </a:extLst>
          </p:cNvPr>
          <p:cNvSpPr txBox="1"/>
          <p:nvPr/>
        </p:nvSpPr>
        <p:spPr>
          <a:xfrm>
            <a:off x="9480153" y="4842639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8"/>
              </a:rPr>
              <a:t>Sumber</a:t>
            </a:r>
            <a:r>
              <a:rPr lang="en-US" sz="1200" dirty="0">
                <a:hlinkClick r:id="rId8"/>
              </a:rPr>
              <a:t> : www.</a:t>
            </a:r>
            <a:r>
              <a:rPr lang="id-ID" sz="1200" dirty="0">
                <a:hlinkClick r:id="rId8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236244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D55FF8-63C9-4B05-BAE0-7B57B205F9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1AD55FF8-63C9-4B05-BAE0-7B57B205F9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64D086-70B8-4E53-80B8-200EEE8744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F64D086-70B8-4E53-80B8-200EEE8744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A61751-22C3-482F-A37D-2AB8CB52FB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5A61751-22C3-482F-A37D-2AB8CB52FB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480568-0E67-4C4D-8F23-12DB96DB6B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39480568-0E67-4C4D-8F23-12DB96DB6B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21C0F7-23BF-4A0C-B2A1-37A77480BE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F721C0F7-23BF-4A0C-B2A1-37A77480BE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5BFF26-CA82-4720-8697-81CE0C72FC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175BFF26-CA82-4720-8697-81CE0C72FC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9BAB9E-0ABE-4AD0-B937-704AC32F26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>
                                            <p:graphicEl>
                                              <a:dgm id="{A59BAB9E-0ABE-4AD0-B937-704AC32F26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BA6ED1-6CB1-4027-A286-499EF95532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28BA6ED1-6CB1-4027-A286-499EF95532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F642E-6E5E-47BB-8701-DF4B352E7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5776"/>
            <a:ext cx="10515600" cy="2043224"/>
          </a:xfrm>
        </p:spPr>
        <p:txBody>
          <a:bodyPr>
            <a:normAutofit fontScale="90000"/>
          </a:bodyPr>
          <a:lstStyle/>
          <a:p>
            <a:r>
              <a:rPr lang="id-ID" sz="3600" b="0" i="0" u="none" strike="noStrike" baseline="0" dirty="0">
                <a:solidFill>
                  <a:srgbClr val="000000"/>
                </a:solidFill>
                <a:latin typeface="Gilam Book"/>
              </a:rPr>
              <a:t>Teks anekdot yang menggunakan humor sebagai unsur utamanya dapat membuat pembaca berintrospeksi dalam menyikapi masalah yang disajikan</a:t>
            </a:r>
            <a:r>
              <a:rPr lang="en-GB" sz="3600" b="0" i="0" u="none" strike="noStrike" baseline="0" dirty="0">
                <a:solidFill>
                  <a:srgbClr val="000000"/>
                </a:solidFill>
                <a:latin typeface="Gilam Book"/>
              </a:rPr>
              <a:t>.</a:t>
            </a:r>
            <a:endParaRPr lang="id-ID" sz="72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6DD9D0D-60E4-4948-A908-588C70CD69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51" y="3887883"/>
            <a:ext cx="7970949" cy="3168682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E697E6-F696-4D4A-A75F-F13B35CC6E9D}"/>
              </a:ext>
            </a:extLst>
          </p:cNvPr>
          <p:cNvSpPr txBox="1"/>
          <p:nvPr/>
        </p:nvSpPr>
        <p:spPr>
          <a:xfrm>
            <a:off x="8823330" y="6104768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3"/>
              </a:rPr>
              <a:t>Sumber</a:t>
            </a:r>
            <a:r>
              <a:rPr lang="en-US" sz="1200" dirty="0">
                <a:hlinkClick r:id="rId3"/>
              </a:rPr>
              <a:t> : www.</a:t>
            </a:r>
            <a:r>
              <a:rPr lang="id-ID" sz="1200" dirty="0">
                <a:hlinkClick r:id="rId3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357776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D9B8BF8-9B7B-47F3-9F34-8E16FAEC9E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6229165"/>
              </p:ext>
            </p:extLst>
          </p:nvPr>
        </p:nvGraphicFramePr>
        <p:xfrm>
          <a:off x="838200" y="553791"/>
          <a:ext cx="10515600" cy="577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208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D53A5AA-3383-439A-B081-BE85A61C75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AD53A5AA-3383-439A-B081-BE85A61C75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dgm id="{AD53A5AA-3383-439A-B081-BE85A61C75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dgm id="{AD53A5AA-3383-439A-B081-BE85A61C75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FC49915-C292-4EC9-8531-E73950311E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dgm id="{9FC49915-C292-4EC9-8531-E73950311E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dgm id="{9FC49915-C292-4EC9-8531-E73950311E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9FC49915-C292-4EC9-8531-E73950311E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22CE4BC-DE40-4A40-BC0E-2B1605794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dgm id="{E22CE4BC-DE40-4A40-BC0E-2B1605794E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E22CE4BC-DE40-4A40-BC0E-2B1605794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E22CE4BC-DE40-4A40-BC0E-2B1605794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BDD3B27-231E-4C6C-BC5C-1448ED40C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dgm id="{9BDD3B27-231E-4C6C-BC5C-1448ED40C4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dgm id="{9BDD3B27-231E-4C6C-BC5C-1448ED40C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dgm id="{9BDD3B27-231E-4C6C-BC5C-1448ED40C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FA98F72-C5A0-48B0-802F-78FAB5E20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dgm id="{0FA98F72-C5A0-48B0-802F-78FAB5E201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dgm id="{0FA98F72-C5A0-48B0-802F-78FAB5E20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dgm id="{0FA98F72-C5A0-48B0-802F-78FAB5E20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1FC9181-C0AA-4099-B84C-AFF17740C0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graphicEl>
                                              <a:dgm id="{91FC9181-C0AA-4099-B84C-AFF17740C0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graphicEl>
                                              <a:dgm id="{91FC9181-C0AA-4099-B84C-AFF17740C0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dgm id="{91FC9181-C0AA-4099-B84C-AFF17740C0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34DFD71-A828-4DEF-AAC6-A9B16AFE2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graphicEl>
                                              <a:dgm id="{234DFD71-A828-4DEF-AAC6-A9B16AFE22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dgm id="{234DFD71-A828-4DEF-AAC6-A9B16AFE2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234DFD71-A828-4DEF-AAC6-A9B16AFE2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54E09B5-DC31-4C9B-9453-9D4E04E909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68" y="2975020"/>
            <a:ext cx="10509160" cy="354624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5919F1-6C2F-4020-A041-7D2EB3F51A1C}"/>
              </a:ext>
            </a:extLst>
          </p:cNvPr>
          <p:cNvSpPr txBox="1"/>
          <p:nvPr/>
        </p:nvSpPr>
        <p:spPr>
          <a:xfrm>
            <a:off x="1900474" y="1558344"/>
            <a:ext cx="83910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Kita dapat menentukan makna dan pesan yang tersirat dalam teks anekdot dengan menemukan topik, sasaran, dan unsur kelucuan teks tersebut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lalu</a:t>
            </a:r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meng</a:t>
            </a:r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hubungkan</a:t>
            </a:r>
            <a:r>
              <a:rPr lang="en-GB" sz="2800" b="0" i="0" u="none" strike="noStrike" baseline="0" dirty="0" err="1">
                <a:solidFill>
                  <a:srgbClr val="000000"/>
                </a:solidFill>
                <a:latin typeface="Gilam Book"/>
              </a:rPr>
              <a:t>nya</a:t>
            </a:r>
            <a:r>
              <a:rPr lang="id-ID" sz="2800" b="0" i="0" u="none" strike="noStrike" baseline="0" dirty="0">
                <a:solidFill>
                  <a:srgbClr val="000000"/>
                </a:solidFill>
                <a:latin typeface="Gilam Book"/>
              </a:rPr>
              <a:t> dengan nilai-nilai kehidupan</a:t>
            </a:r>
            <a:r>
              <a:rPr lang="en-GB" sz="2800" b="0" i="0" u="none" strike="noStrike" baseline="0" dirty="0">
                <a:solidFill>
                  <a:srgbClr val="000000"/>
                </a:solidFill>
                <a:latin typeface="Gilam Book"/>
              </a:rPr>
              <a:t>.</a:t>
            </a:r>
            <a:endParaRPr lang="id-ID" sz="2800" dirty="0"/>
          </a:p>
        </p:txBody>
      </p:sp>
    </p:spTree>
    <p:extLst>
      <p:ext uri="{BB962C8B-B14F-4D97-AF65-F5344CB8AC3E}">
        <p14:creationId xmlns:p14="http://schemas.microsoft.com/office/powerpoint/2010/main" val="343970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1857</TotalTime>
  <Words>234</Words>
  <Application>Microsoft Office PowerPoint</Application>
  <PresentationFormat>Widescreen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Gilam Book</vt:lpstr>
      <vt:lpstr>Office Theme</vt:lpstr>
      <vt:lpstr>PowerPoint Presentation</vt:lpstr>
      <vt:lpstr>Bab 2 </vt:lpstr>
      <vt:lpstr>PowerPoint Presentation</vt:lpstr>
      <vt:lpstr>PowerPoint Presentation</vt:lpstr>
      <vt:lpstr>PowerPoint Presentation</vt:lpstr>
      <vt:lpstr>Struktur Teks Anekdot</vt:lpstr>
      <vt:lpstr>Teks anekdot yang menggunakan humor sebagai unsur utamanya dapat membuat pembaca berintrospeksi dalam menyikapi masalah yang disajikan.</vt:lpstr>
      <vt:lpstr>PowerPoint Presentation</vt:lpstr>
      <vt:lpstr>PowerPoint Presentation</vt:lpstr>
      <vt:lpstr>Menulis Teks Anekdot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fenty nadia</dc:creator>
  <cp:lastModifiedBy>Muhammad Baihaqi</cp:lastModifiedBy>
  <cp:revision>14</cp:revision>
  <dcterms:created xsi:type="dcterms:W3CDTF">2022-05-31T02:38:00Z</dcterms:created>
  <dcterms:modified xsi:type="dcterms:W3CDTF">2022-06-09T01:22:16Z</dcterms:modified>
</cp:coreProperties>
</file>