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sldIdLst>
    <p:sldId id="258" r:id="rId3"/>
    <p:sldId id="283" r:id="rId4"/>
    <p:sldId id="330" r:id="rId5"/>
    <p:sldId id="331" r:id="rId6"/>
    <p:sldId id="332" r:id="rId7"/>
    <p:sldId id="286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2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33" r:id="rId30"/>
    <p:sldId id="334" r:id="rId31"/>
    <p:sldId id="335" r:id="rId32"/>
    <p:sldId id="336" r:id="rId33"/>
    <p:sldId id="337" r:id="rId34"/>
    <p:sldId id="338" r:id="rId35"/>
    <p:sldId id="339" r:id="rId3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D4FF"/>
    <a:srgbClr val="66AA00"/>
    <a:srgbClr val="668066"/>
    <a:srgbClr val="637E63"/>
    <a:srgbClr val="FFD500"/>
    <a:srgbClr val="FEF7EA"/>
    <a:srgbClr val="005C4A"/>
    <a:srgbClr val="F05120"/>
    <a:srgbClr val="EFCACA"/>
    <a:srgbClr val="5794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56" autoAdjust="0"/>
  </p:normalViewPr>
  <p:slideViewPr>
    <p:cSldViewPr>
      <p:cViewPr varScale="1">
        <p:scale>
          <a:sx n="108" d="100"/>
          <a:sy n="108" d="100"/>
        </p:scale>
        <p:origin x="89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600BBB-A414-438C-9C65-E129AEB92780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D"/>
        </a:p>
      </dgm:t>
    </dgm:pt>
    <dgm:pt modelId="{D6503682-E1C6-4BFB-8B29-0C2FAC2A783F}">
      <dgm:prSet phldrT="[Text]"/>
      <dgm:spPr/>
      <dgm:t>
        <a:bodyPr/>
        <a:lstStyle/>
        <a:p>
          <a:r>
            <a:rPr lang="en-US" dirty="0" err="1"/>
            <a:t>Bernalar</a:t>
          </a:r>
          <a:r>
            <a:rPr lang="en-US" dirty="0"/>
            <a:t> </a:t>
          </a:r>
          <a:r>
            <a:rPr lang="en-US" dirty="0" err="1"/>
            <a:t>kritis</a:t>
          </a:r>
          <a:endParaRPr lang="en-ID" dirty="0"/>
        </a:p>
      </dgm:t>
    </dgm:pt>
    <dgm:pt modelId="{8F3D110D-9156-47EC-A828-8DA82946ED4F}" type="parTrans" cxnId="{E3062938-9E6F-4ED3-831A-A31A042DB0B1}">
      <dgm:prSet/>
      <dgm:spPr/>
      <dgm:t>
        <a:bodyPr/>
        <a:lstStyle/>
        <a:p>
          <a:endParaRPr lang="en-ID"/>
        </a:p>
      </dgm:t>
    </dgm:pt>
    <dgm:pt modelId="{FA4152C7-93AB-4DBA-A0D1-ED6410752B18}" type="sibTrans" cxnId="{E3062938-9E6F-4ED3-831A-A31A042DB0B1}">
      <dgm:prSet/>
      <dgm:spPr/>
      <dgm:t>
        <a:bodyPr/>
        <a:lstStyle/>
        <a:p>
          <a:endParaRPr lang="en-ID"/>
        </a:p>
      </dgm:t>
    </dgm:pt>
    <dgm:pt modelId="{377C6E6E-5D58-4317-81E4-F246DF226699}">
      <dgm:prSet phldrT="[Text]"/>
      <dgm:spPr/>
      <dgm:t>
        <a:bodyPr/>
        <a:lstStyle/>
        <a:p>
          <a:r>
            <a:rPr lang="en-US" dirty="0" err="1"/>
            <a:t>Mandiri</a:t>
          </a:r>
          <a:endParaRPr lang="en-ID" dirty="0"/>
        </a:p>
      </dgm:t>
    </dgm:pt>
    <dgm:pt modelId="{8FC32157-C9F5-4D7E-9CF8-ADD06F3BEE81}" type="parTrans" cxnId="{33B41E4A-8472-457F-833A-2F98D67771AC}">
      <dgm:prSet/>
      <dgm:spPr/>
      <dgm:t>
        <a:bodyPr/>
        <a:lstStyle/>
        <a:p>
          <a:endParaRPr lang="en-ID"/>
        </a:p>
      </dgm:t>
    </dgm:pt>
    <dgm:pt modelId="{3975570B-413C-4EAC-93CE-08EE865BBCCD}" type="sibTrans" cxnId="{33B41E4A-8472-457F-833A-2F98D67771AC}">
      <dgm:prSet/>
      <dgm:spPr/>
      <dgm:t>
        <a:bodyPr/>
        <a:lstStyle/>
        <a:p>
          <a:endParaRPr lang="en-ID"/>
        </a:p>
      </dgm:t>
    </dgm:pt>
    <dgm:pt modelId="{9006F923-5DBA-41FA-930C-CD4B0CECEA32}">
      <dgm:prSet phldrT="[Text]"/>
      <dgm:spPr/>
      <dgm:t>
        <a:bodyPr/>
        <a:lstStyle/>
        <a:p>
          <a:r>
            <a:rPr lang="en-US" dirty="0" err="1"/>
            <a:t>Bergotong</a:t>
          </a:r>
          <a:r>
            <a:rPr lang="en-US" dirty="0"/>
            <a:t> royong</a:t>
          </a:r>
          <a:endParaRPr lang="en-ID" dirty="0"/>
        </a:p>
      </dgm:t>
    </dgm:pt>
    <dgm:pt modelId="{45854647-4455-4A96-8866-8FAE76C01530}" type="parTrans" cxnId="{5E981F3D-8F15-4ECD-92C9-327BF42A3F66}">
      <dgm:prSet/>
      <dgm:spPr/>
      <dgm:t>
        <a:bodyPr/>
        <a:lstStyle/>
        <a:p>
          <a:endParaRPr lang="en-ID"/>
        </a:p>
      </dgm:t>
    </dgm:pt>
    <dgm:pt modelId="{6F1F3C84-872C-4D3D-918A-08DD994C72DF}" type="sibTrans" cxnId="{5E981F3D-8F15-4ECD-92C9-327BF42A3F66}">
      <dgm:prSet/>
      <dgm:spPr/>
      <dgm:t>
        <a:bodyPr/>
        <a:lstStyle/>
        <a:p>
          <a:endParaRPr lang="en-ID"/>
        </a:p>
      </dgm:t>
    </dgm:pt>
    <dgm:pt modelId="{817965BA-167E-4501-97B9-917C8203EEA9}" type="pres">
      <dgm:prSet presAssocID="{B6600BBB-A414-438C-9C65-E129AEB927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274C57-FEA2-4DAC-BF9E-A0F851F2FF84}" type="pres">
      <dgm:prSet presAssocID="{D6503682-E1C6-4BFB-8B29-0C2FAC2A783F}" presName="node" presStyleLbl="node1" presStyleIdx="0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54813F7D-B2EC-461F-9020-32D79A71BBCB}" type="pres">
      <dgm:prSet presAssocID="{FA4152C7-93AB-4DBA-A0D1-ED6410752B18}" presName="sibTrans" presStyleCnt="0"/>
      <dgm:spPr/>
    </dgm:pt>
    <dgm:pt modelId="{84852D58-D38D-455B-B65A-777A14BA3650}" type="pres">
      <dgm:prSet presAssocID="{377C6E6E-5D58-4317-81E4-F246DF226699}" presName="node" presStyleLbl="node1" presStyleIdx="1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71ABE342-D292-4FF5-BC45-BD84A8C32FB5}" type="pres">
      <dgm:prSet presAssocID="{3975570B-413C-4EAC-93CE-08EE865BBCCD}" presName="sibTrans" presStyleCnt="0"/>
      <dgm:spPr/>
    </dgm:pt>
    <dgm:pt modelId="{1C5D3737-B9E8-4302-B107-7FD30E9017E7}" type="pres">
      <dgm:prSet presAssocID="{9006F923-5DBA-41FA-930C-CD4B0CECEA32}" presName="node" presStyleLbl="node1" presStyleIdx="2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</dgm:ptLst>
  <dgm:cxnLst>
    <dgm:cxn modelId="{54948C58-5469-442C-80B6-036C9209C804}" type="presOf" srcId="{B6600BBB-A414-438C-9C65-E129AEB92780}" destId="{817965BA-167E-4501-97B9-917C8203EEA9}" srcOrd="0" destOrd="0" presId="urn:microsoft.com/office/officeart/2005/8/layout/default"/>
    <dgm:cxn modelId="{776C2174-8962-4AE3-BF00-6F203E1B2C2B}" type="presOf" srcId="{D6503682-E1C6-4BFB-8B29-0C2FAC2A783F}" destId="{B8274C57-FEA2-4DAC-BF9E-A0F851F2FF84}" srcOrd="0" destOrd="0" presId="urn:microsoft.com/office/officeart/2005/8/layout/default"/>
    <dgm:cxn modelId="{72214B62-3E88-4F4F-A6F0-4D55AFBCEA09}" type="presOf" srcId="{377C6E6E-5D58-4317-81E4-F246DF226699}" destId="{84852D58-D38D-455B-B65A-777A14BA3650}" srcOrd="0" destOrd="0" presId="urn:microsoft.com/office/officeart/2005/8/layout/default"/>
    <dgm:cxn modelId="{E3062938-9E6F-4ED3-831A-A31A042DB0B1}" srcId="{B6600BBB-A414-438C-9C65-E129AEB92780}" destId="{D6503682-E1C6-4BFB-8B29-0C2FAC2A783F}" srcOrd="0" destOrd="0" parTransId="{8F3D110D-9156-47EC-A828-8DA82946ED4F}" sibTransId="{FA4152C7-93AB-4DBA-A0D1-ED6410752B18}"/>
    <dgm:cxn modelId="{5E981F3D-8F15-4ECD-92C9-327BF42A3F66}" srcId="{B6600BBB-A414-438C-9C65-E129AEB92780}" destId="{9006F923-5DBA-41FA-930C-CD4B0CECEA32}" srcOrd="2" destOrd="0" parTransId="{45854647-4455-4A96-8866-8FAE76C01530}" sibTransId="{6F1F3C84-872C-4D3D-918A-08DD994C72DF}"/>
    <dgm:cxn modelId="{33B41E4A-8472-457F-833A-2F98D67771AC}" srcId="{B6600BBB-A414-438C-9C65-E129AEB92780}" destId="{377C6E6E-5D58-4317-81E4-F246DF226699}" srcOrd="1" destOrd="0" parTransId="{8FC32157-C9F5-4D7E-9CF8-ADD06F3BEE81}" sibTransId="{3975570B-413C-4EAC-93CE-08EE865BBCCD}"/>
    <dgm:cxn modelId="{6BEF5EEF-8462-424C-BAB2-47A542439F37}" type="presOf" srcId="{9006F923-5DBA-41FA-930C-CD4B0CECEA32}" destId="{1C5D3737-B9E8-4302-B107-7FD30E9017E7}" srcOrd="0" destOrd="0" presId="urn:microsoft.com/office/officeart/2005/8/layout/default"/>
    <dgm:cxn modelId="{45813613-E19C-4B66-AA1C-4CD355FCFED7}" type="presParOf" srcId="{817965BA-167E-4501-97B9-917C8203EEA9}" destId="{B8274C57-FEA2-4DAC-BF9E-A0F851F2FF84}" srcOrd="0" destOrd="0" presId="urn:microsoft.com/office/officeart/2005/8/layout/default"/>
    <dgm:cxn modelId="{BF5CBD3F-3523-4783-AA15-3FA264E57BD9}" type="presParOf" srcId="{817965BA-167E-4501-97B9-917C8203EEA9}" destId="{54813F7D-B2EC-461F-9020-32D79A71BBCB}" srcOrd="1" destOrd="0" presId="urn:microsoft.com/office/officeart/2005/8/layout/default"/>
    <dgm:cxn modelId="{D2FD7391-CC96-4290-9A40-04D33B089C00}" type="presParOf" srcId="{817965BA-167E-4501-97B9-917C8203EEA9}" destId="{84852D58-D38D-455B-B65A-777A14BA3650}" srcOrd="2" destOrd="0" presId="urn:microsoft.com/office/officeart/2005/8/layout/default"/>
    <dgm:cxn modelId="{4591B69C-E052-4F45-933F-6A6CA37E5152}" type="presParOf" srcId="{817965BA-167E-4501-97B9-917C8203EEA9}" destId="{71ABE342-D292-4FF5-BC45-BD84A8C32FB5}" srcOrd="3" destOrd="0" presId="urn:microsoft.com/office/officeart/2005/8/layout/default"/>
    <dgm:cxn modelId="{950B132A-0903-48B3-B996-3D19D1D78F14}" type="presParOf" srcId="{817965BA-167E-4501-97B9-917C8203EEA9}" destId="{1C5D3737-B9E8-4302-B107-7FD30E9017E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629CA1-3359-4D0A-B05F-6BDC7AA42A5A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F9F28DEA-9FC2-4327-87FA-08FDEDE4704C}">
      <dgm:prSet phldrT="[Text]" custT="1"/>
      <dgm:spPr/>
      <dgm:t>
        <a:bodyPr/>
        <a:lstStyle/>
        <a:p>
          <a:r>
            <a:rPr lang="en-ID" sz="1600" dirty="0"/>
            <a:t>Kingdom </a:t>
          </a:r>
        </a:p>
      </dgm:t>
    </dgm:pt>
    <dgm:pt modelId="{0F32A0B3-7B6E-4E4D-96DF-BA18DB6669BC}" type="parTrans" cxnId="{AA21A8B6-51F9-49D2-B6D6-EEEB968FB420}">
      <dgm:prSet/>
      <dgm:spPr/>
      <dgm:t>
        <a:bodyPr/>
        <a:lstStyle/>
        <a:p>
          <a:endParaRPr lang="en-ID"/>
        </a:p>
      </dgm:t>
    </dgm:pt>
    <dgm:pt modelId="{53BB3E8D-5926-4F8E-B57A-77E99477903B}" type="sibTrans" cxnId="{AA21A8B6-51F9-49D2-B6D6-EEEB968FB420}">
      <dgm:prSet/>
      <dgm:spPr/>
      <dgm:t>
        <a:bodyPr/>
        <a:lstStyle/>
        <a:p>
          <a:endParaRPr lang="en-ID"/>
        </a:p>
      </dgm:t>
    </dgm:pt>
    <dgm:pt modelId="{B0AE6323-D285-42E9-99A0-D5BD53345055}">
      <dgm:prSet custT="1"/>
      <dgm:spPr/>
      <dgm:t>
        <a:bodyPr/>
        <a:lstStyle/>
        <a:p>
          <a:r>
            <a:rPr lang="en-ID" sz="1600" dirty="0"/>
            <a:t>Divisi</a:t>
          </a:r>
          <a:r>
            <a:rPr lang="en-ID" sz="1200" dirty="0"/>
            <a:t> (</a:t>
          </a:r>
          <a:r>
            <a:rPr lang="en-ID" sz="1200" dirty="0" err="1"/>
            <a:t>tumbuhan</a:t>
          </a:r>
          <a:r>
            <a:rPr lang="en-ID" sz="1200" dirty="0"/>
            <a:t>) </a:t>
          </a:r>
          <a:r>
            <a:rPr lang="en-ID" sz="1800" dirty="0"/>
            <a:t>Filum </a:t>
          </a:r>
          <a:r>
            <a:rPr lang="en-ID" sz="1200" dirty="0"/>
            <a:t>(</a:t>
          </a:r>
          <a:r>
            <a:rPr lang="en-ID" sz="1200" dirty="0" err="1"/>
            <a:t>hewan</a:t>
          </a:r>
          <a:r>
            <a:rPr lang="en-ID" sz="1200" dirty="0"/>
            <a:t>)</a:t>
          </a:r>
        </a:p>
      </dgm:t>
    </dgm:pt>
    <dgm:pt modelId="{1011DB7B-5D0B-4FBA-BEB5-E576584372F9}" type="parTrans" cxnId="{15008F24-9189-4E3B-AB79-0A6A71EAE432}">
      <dgm:prSet/>
      <dgm:spPr/>
      <dgm:t>
        <a:bodyPr/>
        <a:lstStyle/>
        <a:p>
          <a:endParaRPr lang="en-ID"/>
        </a:p>
      </dgm:t>
    </dgm:pt>
    <dgm:pt modelId="{6D47CA59-E528-4E15-96A8-F786EDF5DBBC}" type="sibTrans" cxnId="{15008F24-9189-4E3B-AB79-0A6A71EAE432}">
      <dgm:prSet/>
      <dgm:spPr/>
      <dgm:t>
        <a:bodyPr/>
        <a:lstStyle/>
        <a:p>
          <a:endParaRPr lang="en-ID"/>
        </a:p>
      </dgm:t>
    </dgm:pt>
    <dgm:pt modelId="{77E0D82F-389A-481D-931A-CF26D2534C0A}">
      <dgm:prSet custT="1"/>
      <dgm:spPr/>
      <dgm:t>
        <a:bodyPr/>
        <a:lstStyle/>
        <a:p>
          <a:r>
            <a:rPr lang="en-ID" sz="1600" dirty="0" err="1"/>
            <a:t>Kelas</a:t>
          </a:r>
          <a:endParaRPr lang="en-ID" sz="1600" dirty="0"/>
        </a:p>
      </dgm:t>
    </dgm:pt>
    <dgm:pt modelId="{CDB2269B-7512-4099-BF2F-0810419AE3F3}" type="parTrans" cxnId="{48CDD8BE-71DA-42F3-B601-E855A6D149AF}">
      <dgm:prSet/>
      <dgm:spPr/>
      <dgm:t>
        <a:bodyPr/>
        <a:lstStyle/>
        <a:p>
          <a:endParaRPr lang="en-ID"/>
        </a:p>
      </dgm:t>
    </dgm:pt>
    <dgm:pt modelId="{3981A83C-7DAB-45C6-9339-5A413A8B3CE7}" type="sibTrans" cxnId="{48CDD8BE-71DA-42F3-B601-E855A6D149AF}">
      <dgm:prSet/>
      <dgm:spPr/>
      <dgm:t>
        <a:bodyPr/>
        <a:lstStyle/>
        <a:p>
          <a:endParaRPr lang="en-ID"/>
        </a:p>
      </dgm:t>
    </dgm:pt>
    <dgm:pt modelId="{4A07D901-EF8A-4AF2-80CC-1C922C3680BD}">
      <dgm:prSet custT="1"/>
      <dgm:spPr/>
      <dgm:t>
        <a:bodyPr/>
        <a:lstStyle/>
        <a:p>
          <a:r>
            <a:rPr lang="en-ID" sz="1600"/>
            <a:t>Ordo</a:t>
          </a:r>
        </a:p>
      </dgm:t>
    </dgm:pt>
    <dgm:pt modelId="{E8225C76-28DF-4FA0-860B-B71D7C57209A}" type="parTrans" cxnId="{58EBC435-8E16-491C-BCDE-BD71CF531BE0}">
      <dgm:prSet/>
      <dgm:spPr/>
      <dgm:t>
        <a:bodyPr/>
        <a:lstStyle/>
        <a:p>
          <a:endParaRPr lang="en-ID"/>
        </a:p>
      </dgm:t>
    </dgm:pt>
    <dgm:pt modelId="{D31CDD33-4AC4-469F-9855-160546790853}" type="sibTrans" cxnId="{58EBC435-8E16-491C-BCDE-BD71CF531BE0}">
      <dgm:prSet/>
      <dgm:spPr/>
      <dgm:t>
        <a:bodyPr/>
        <a:lstStyle/>
        <a:p>
          <a:endParaRPr lang="en-ID"/>
        </a:p>
      </dgm:t>
    </dgm:pt>
    <dgm:pt modelId="{66280B2E-6852-4953-9082-A4E48012D477}">
      <dgm:prSet custT="1"/>
      <dgm:spPr/>
      <dgm:t>
        <a:bodyPr/>
        <a:lstStyle/>
        <a:p>
          <a:r>
            <a:rPr lang="en-ID" sz="1600"/>
            <a:t>Famili</a:t>
          </a:r>
        </a:p>
      </dgm:t>
    </dgm:pt>
    <dgm:pt modelId="{E98D0F44-6382-4088-A5C9-6F05D4FD13AA}" type="parTrans" cxnId="{4D371B27-A237-48CE-AB91-E1E9531522D4}">
      <dgm:prSet/>
      <dgm:spPr/>
      <dgm:t>
        <a:bodyPr/>
        <a:lstStyle/>
        <a:p>
          <a:endParaRPr lang="en-ID"/>
        </a:p>
      </dgm:t>
    </dgm:pt>
    <dgm:pt modelId="{44473874-1EAD-4157-AD3D-1A4F4F171156}" type="sibTrans" cxnId="{4D371B27-A237-48CE-AB91-E1E9531522D4}">
      <dgm:prSet/>
      <dgm:spPr/>
      <dgm:t>
        <a:bodyPr/>
        <a:lstStyle/>
        <a:p>
          <a:endParaRPr lang="en-ID"/>
        </a:p>
      </dgm:t>
    </dgm:pt>
    <dgm:pt modelId="{451899CE-5E0C-4029-81BC-14A817750E26}">
      <dgm:prSet custT="1"/>
      <dgm:spPr/>
      <dgm:t>
        <a:bodyPr/>
        <a:lstStyle/>
        <a:p>
          <a:r>
            <a:rPr lang="en-ID" sz="1600"/>
            <a:t>Genus</a:t>
          </a:r>
        </a:p>
      </dgm:t>
    </dgm:pt>
    <dgm:pt modelId="{78F19AE5-D757-4763-9D59-95DFF7CB27B3}" type="parTrans" cxnId="{7F3EAD4C-3243-4CFD-B385-5C000DB8F51B}">
      <dgm:prSet/>
      <dgm:spPr/>
      <dgm:t>
        <a:bodyPr/>
        <a:lstStyle/>
        <a:p>
          <a:endParaRPr lang="en-ID"/>
        </a:p>
      </dgm:t>
    </dgm:pt>
    <dgm:pt modelId="{646BB399-C7DF-4C88-A27F-639AA49A84BA}" type="sibTrans" cxnId="{7F3EAD4C-3243-4CFD-B385-5C000DB8F51B}">
      <dgm:prSet/>
      <dgm:spPr/>
      <dgm:t>
        <a:bodyPr/>
        <a:lstStyle/>
        <a:p>
          <a:endParaRPr lang="en-ID"/>
        </a:p>
      </dgm:t>
    </dgm:pt>
    <dgm:pt modelId="{7FE87374-48C7-4705-9C5F-F62AA2B07CF4}">
      <dgm:prSet custT="1"/>
      <dgm:spPr/>
      <dgm:t>
        <a:bodyPr/>
        <a:lstStyle/>
        <a:p>
          <a:r>
            <a:rPr lang="en-ID" sz="1600"/>
            <a:t>Spesies</a:t>
          </a:r>
        </a:p>
      </dgm:t>
    </dgm:pt>
    <dgm:pt modelId="{39C8300A-C2E3-4FDD-A0B0-4E8EA9785C05}" type="parTrans" cxnId="{F7746E68-97C4-43C2-BF61-9AD6F881A09D}">
      <dgm:prSet/>
      <dgm:spPr/>
      <dgm:t>
        <a:bodyPr/>
        <a:lstStyle/>
        <a:p>
          <a:endParaRPr lang="en-ID"/>
        </a:p>
      </dgm:t>
    </dgm:pt>
    <dgm:pt modelId="{3D380AD1-6F59-4CF0-9430-76FC95EF6178}" type="sibTrans" cxnId="{F7746E68-97C4-43C2-BF61-9AD6F881A09D}">
      <dgm:prSet/>
      <dgm:spPr/>
      <dgm:t>
        <a:bodyPr/>
        <a:lstStyle/>
        <a:p>
          <a:endParaRPr lang="en-ID"/>
        </a:p>
      </dgm:t>
    </dgm:pt>
    <dgm:pt modelId="{F4348767-38EB-4724-9254-981E9BB0249E}" type="pres">
      <dgm:prSet presAssocID="{A6629CA1-3359-4D0A-B05F-6BDC7AA42A5A}" presName="Name0" presStyleCnt="0">
        <dgm:presLayoutVars>
          <dgm:dir/>
          <dgm:resizeHandles val="exact"/>
        </dgm:presLayoutVars>
      </dgm:prSet>
      <dgm:spPr/>
    </dgm:pt>
    <dgm:pt modelId="{58FF41D5-99C0-44CA-A56E-F801505E360D}" type="pres">
      <dgm:prSet presAssocID="{F9F28DEA-9FC2-4327-87FA-08FDEDE4704C}" presName="node" presStyleLbl="node1" presStyleIdx="0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A2EE0-2A1A-4C32-8C16-88A48DC3F926}" type="pres">
      <dgm:prSet presAssocID="{53BB3E8D-5926-4F8E-B57A-77E99477903B}" presName="sibTrans" presStyleLbl="sibTrans2D1" presStyleIdx="0" presStyleCnt="6"/>
      <dgm:spPr/>
      <dgm:t>
        <a:bodyPr/>
        <a:lstStyle/>
        <a:p>
          <a:endParaRPr lang="en-US"/>
        </a:p>
      </dgm:t>
    </dgm:pt>
    <dgm:pt modelId="{2FF08503-6F74-47E4-BF63-7D7B8BEAAB48}" type="pres">
      <dgm:prSet presAssocID="{53BB3E8D-5926-4F8E-B57A-77E99477903B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B095056-7F6B-4EFD-B5D2-F92A778F5332}" type="pres">
      <dgm:prSet presAssocID="{B0AE6323-D285-42E9-99A0-D5BD53345055}" presName="node" presStyleLbl="node1" presStyleIdx="1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A4F9E6-7448-4DB6-A9F3-5831B983AD1B}" type="pres">
      <dgm:prSet presAssocID="{6D47CA59-E528-4E15-96A8-F786EDF5DBBC}" presName="sibTrans" presStyleLbl="sibTrans2D1" presStyleIdx="1" presStyleCnt="6"/>
      <dgm:spPr/>
      <dgm:t>
        <a:bodyPr/>
        <a:lstStyle/>
        <a:p>
          <a:endParaRPr lang="en-US"/>
        </a:p>
      </dgm:t>
    </dgm:pt>
    <dgm:pt modelId="{0EF2D5ED-49CD-4979-8AD2-4AC8CA0E789C}" type="pres">
      <dgm:prSet presAssocID="{6D47CA59-E528-4E15-96A8-F786EDF5DBBC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21B42162-43E3-429D-8CBC-9673A8B27054}" type="pres">
      <dgm:prSet presAssocID="{77E0D82F-389A-481D-931A-CF26D2534C0A}" presName="node" presStyleLbl="node1" presStyleIdx="2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13CFF-8E16-4541-82D2-EEF4003E950B}" type="pres">
      <dgm:prSet presAssocID="{3981A83C-7DAB-45C6-9339-5A413A8B3CE7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C7D649E-A19E-4D53-9DB6-DF776C601D56}" type="pres">
      <dgm:prSet presAssocID="{3981A83C-7DAB-45C6-9339-5A413A8B3CE7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D2308880-F2FC-4FAC-832D-5DC6F58997DB}" type="pres">
      <dgm:prSet presAssocID="{4A07D901-EF8A-4AF2-80CC-1C922C3680BD}" presName="node" presStyleLbl="node1" presStyleIdx="3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B97952-4F0B-4785-8A46-122AFA2EB417}" type="pres">
      <dgm:prSet presAssocID="{D31CDD33-4AC4-469F-9855-160546790853}" presName="sibTrans" presStyleLbl="sibTrans2D1" presStyleIdx="3" presStyleCnt="6"/>
      <dgm:spPr/>
      <dgm:t>
        <a:bodyPr/>
        <a:lstStyle/>
        <a:p>
          <a:endParaRPr lang="en-US"/>
        </a:p>
      </dgm:t>
    </dgm:pt>
    <dgm:pt modelId="{980850E2-454E-4503-8FFB-4CE94DEC2736}" type="pres">
      <dgm:prSet presAssocID="{D31CDD33-4AC4-469F-9855-16054679085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1C9BED9B-D9D6-41FE-8FE5-4D4B2AB29939}" type="pres">
      <dgm:prSet presAssocID="{66280B2E-6852-4953-9082-A4E48012D477}" presName="node" presStyleLbl="node1" presStyleIdx="4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4E088-4693-43A5-AA5A-4B53C731C30F}" type="pres">
      <dgm:prSet presAssocID="{44473874-1EAD-4157-AD3D-1A4F4F171156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E640C5E-FF1C-465E-9D0B-0E79FCED0D96}" type="pres">
      <dgm:prSet presAssocID="{44473874-1EAD-4157-AD3D-1A4F4F171156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68F65B8-9B7E-4F67-8051-7C56BB9ADA66}" type="pres">
      <dgm:prSet presAssocID="{451899CE-5E0C-4029-81BC-14A817750E26}" presName="node" presStyleLbl="node1" presStyleIdx="5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12A53B-D342-44C0-B11E-B374D0FD77F2}" type="pres">
      <dgm:prSet presAssocID="{646BB399-C7DF-4C88-A27F-639AA49A84BA}" presName="sibTrans" presStyleLbl="sibTrans2D1" presStyleIdx="5" presStyleCnt="6"/>
      <dgm:spPr/>
      <dgm:t>
        <a:bodyPr/>
        <a:lstStyle/>
        <a:p>
          <a:endParaRPr lang="en-US"/>
        </a:p>
      </dgm:t>
    </dgm:pt>
    <dgm:pt modelId="{7991AD27-A82B-48EA-922D-A865360EA207}" type="pres">
      <dgm:prSet presAssocID="{646BB399-C7DF-4C88-A27F-639AA49A84BA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84179E40-0EE1-4EB2-8FD8-5B410A7EB1B2}" type="pres">
      <dgm:prSet presAssocID="{7FE87374-48C7-4705-9C5F-F62AA2B07CF4}" presName="node" presStyleLbl="node1" presStyleIdx="6" presStyleCnt="7" custScaleX="143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14D6FB-8076-402A-8015-FDC897E9A8B0}" type="presOf" srcId="{F9F28DEA-9FC2-4327-87FA-08FDEDE4704C}" destId="{58FF41D5-99C0-44CA-A56E-F801505E360D}" srcOrd="0" destOrd="0" presId="urn:microsoft.com/office/officeart/2005/8/layout/process1"/>
    <dgm:cxn modelId="{11CD1BDD-67AC-4712-898E-FACD4BF6D6B1}" type="presOf" srcId="{7FE87374-48C7-4705-9C5F-F62AA2B07CF4}" destId="{84179E40-0EE1-4EB2-8FD8-5B410A7EB1B2}" srcOrd="0" destOrd="0" presId="urn:microsoft.com/office/officeart/2005/8/layout/process1"/>
    <dgm:cxn modelId="{A4BEB872-1192-4931-B582-0B5E41A63671}" type="presOf" srcId="{A6629CA1-3359-4D0A-B05F-6BDC7AA42A5A}" destId="{F4348767-38EB-4724-9254-981E9BB0249E}" srcOrd="0" destOrd="0" presId="urn:microsoft.com/office/officeart/2005/8/layout/process1"/>
    <dgm:cxn modelId="{41C31BAB-1417-4644-9AE2-68F46AA793CC}" type="presOf" srcId="{B0AE6323-D285-42E9-99A0-D5BD53345055}" destId="{6B095056-7F6B-4EFD-B5D2-F92A778F5332}" srcOrd="0" destOrd="0" presId="urn:microsoft.com/office/officeart/2005/8/layout/process1"/>
    <dgm:cxn modelId="{4D371B27-A237-48CE-AB91-E1E9531522D4}" srcId="{A6629CA1-3359-4D0A-B05F-6BDC7AA42A5A}" destId="{66280B2E-6852-4953-9082-A4E48012D477}" srcOrd="4" destOrd="0" parTransId="{E98D0F44-6382-4088-A5C9-6F05D4FD13AA}" sibTransId="{44473874-1EAD-4157-AD3D-1A4F4F171156}"/>
    <dgm:cxn modelId="{7F3EAD4C-3243-4CFD-B385-5C000DB8F51B}" srcId="{A6629CA1-3359-4D0A-B05F-6BDC7AA42A5A}" destId="{451899CE-5E0C-4029-81BC-14A817750E26}" srcOrd="5" destOrd="0" parTransId="{78F19AE5-D757-4763-9D59-95DFF7CB27B3}" sibTransId="{646BB399-C7DF-4C88-A27F-639AA49A84BA}"/>
    <dgm:cxn modelId="{98D3D31C-F3C5-4EAA-9219-32E464101452}" type="presOf" srcId="{77E0D82F-389A-481D-931A-CF26D2534C0A}" destId="{21B42162-43E3-429D-8CBC-9673A8B27054}" srcOrd="0" destOrd="0" presId="urn:microsoft.com/office/officeart/2005/8/layout/process1"/>
    <dgm:cxn modelId="{58EBC435-8E16-491C-BCDE-BD71CF531BE0}" srcId="{A6629CA1-3359-4D0A-B05F-6BDC7AA42A5A}" destId="{4A07D901-EF8A-4AF2-80CC-1C922C3680BD}" srcOrd="3" destOrd="0" parTransId="{E8225C76-28DF-4FA0-860B-B71D7C57209A}" sibTransId="{D31CDD33-4AC4-469F-9855-160546790853}"/>
    <dgm:cxn modelId="{15008F24-9189-4E3B-AB79-0A6A71EAE432}" srcId="{A6629CA1-3359-4D0A-B05F-6BDC7AA42A5A}" destId="{B0AE6323-D285-42E9-99A0-D5BD53345055}" srcOrd="1" destOrd="0" parTransId="{1011DB7B-5D0B-4FBA-BEB5-E576584372F9}" sibTransId="{6D47CA59-E528-4E15-96A8-F786EDF5DBBC}"/>
    <dgm:cxn modelId="{EB42CAE8-5F41-4BBD-BA52-2E844359DB2D}" type="presOf" srcId="{6D47CA59-E528-4E15-96A8-F786EDF5DBBC}" destId="{BEA4F9E6-7448-4DB6-A9F3-5831B983AD1B}" srcOrd="0" destOrd="0" presId="urn:microsoft.com/office/officeart/2005/8/layout/process1"/>
    <dgm:cxn modelId="{1D3FFA72-FBFA-4BBC-BFF6-0D7A38FBB697}" type="presOf" srcId="{4A07D901-EF8A-4AF2-80CC-1C922C3680BD}" destId="{D2308880-F2FC-4FAC-832D-5DC6F58997DB}" srcOrd="0" destOrd="0" presId="urn:microsoft.com/office/officeart/2005/8/layout/process1"/>
    <dgm:cxn modelId="{6A5EF491-5831-41D9-A03D-814CB75FA8CF}" type="presOf" srcId="{53BB3E8D-5926-4F8E-B57A-77E99477903B}" destId="{F9AA2EE0-2A1A-4C32-8C16-88A48DC3F926}" srcOrd="0" destOrd="0" presId="urn:microsoft.com/office/officeart/2005/8/layout/process1"/>
    <dgm:cxn modelId="{1A278E24-CCB0-446A-A595-2BD9B988301F}" type="presOf" srcId="{66280B2E-6852-4953-9082-A4E48012D477}" destId="{1C9BED9B-D9D6-41FE-8FE5-4D4B2AB29939}" srcOrd="0" destOrd="0" presId="urn:microsoft.com/office/officeart/2005/8/layout/process1"/>
    <dgm:cxn modelId="{8F720EA5-71A9-4956-8449-A08B4EDCDF0C}" type="presOf" srcId="{646BB399-C7DF-4C88-A27F-639AA49A84BA}" destId="{7991AD27-A82B-48EA-922D-A865360EA207}" srcOrd="1" destOrd="0" presId="urn:microsoft.com/office/officeart/2005/8/layout/process1"/>
    <dgm:cxn modelId="{BF938918-40C7-4A66-8DA1-AEFC9B163DC6}" type="presOf" srcId="{3981A83C-7DAB-45C6-9339-5A413A8B3CE7}" destId="{0C7D649E-A19E-4D53-9DB6-DF776C601D56}" srcOrd="1" destOrd="0" presId="urn:microsoft.com/office/officeart/2005/8/layout/process1"/>
    <dgm:cxn modelId="{AA21A8B6-51F9-49D2-B6D6-EEEB968FB420}" srcId="{A6629CA1-3359-4D0A-B05F-6BDC7AA42A5A}" destId="{F9F28DEA-9FC2-4327-87FA-08FDEDE4704C}" srcOrd="0" destOrd="0" parTransId="{0F32A0B3-7B6E-4E4D-96DF-BA18DB6669BC}" sibTransId="{53BB3E8D-5926-4F8E-B57A-77E99477903B}"/>
    <dgm:cxn modelId="{160E1678-9361-4295-819A-4495D15286FA}" type="presOf" srcId="{44473874-1EAD-4157-AD3D-1A4F4F171156}" destId="{AE640C5E-FF1C-465E-9D0B-0E79FCED0D96}" srcOrd="1" destOrd="0" presId="urn:microsoft.com/office/officeart/2005/8/layout/process1"/>
    <dgm:cxn modelId="{0AF122BD-05E0-4A1E-A17F-0DF5B6FE74B9}" type="presOf" srcId="{6D47CA59-E528-4E15-96A8-F786EDF5DBBC}" destId="{0EF2D5ED-49CD-4979-8AD2-4AC8CA0E789C}" srcOrd="1" destOrd="0" presId="urn:microsoft.com/office/officeart/2005/8/layout/process1"/>
    <dgm:cxn modelId="{F7746E68-97C4-43C2-BF61-9AD6F881A09D}" srcId="{A6629CA1-3359-4D0A-B05F-6BDC7AA42A5A}" destId="{7FE87374-48C7-4705-9C5F-F62AA2B07CF4}" srcOrd="6" destOrd="0" parTransId="{39C8300A-C2E3-4FDD-A0B0-4E8EA9785C05}" sibTransId="{3D380AD1-6F59-4CF0-9430-76FC95EF6178}"/>
    <dgm:cxn modelId="{922AE121-207D-4809-B092-0A1ADC07385F}" type="presOf" srcId="{53BB3E8D-5926-4F8E-B57A-77E99477903B}" destId="{2FF08503-6F74-47E4-BF63-7D7B8BEAAB48}" srcOrd="1" destOrd="0" presId="urn:microsoft.com/office/officeart/2005/8/layout/process1"/>
    <dgm:cxn modelId="{8999947D-9E72-40C9-B7C3-D30789D3F7DB}" type="presOf" srcId="{44473874-1EAD-4157-AD3D-1A4F4F171156}" destId="{D174E088-4693-43A5-AA5A-4B53C731C30F}" srcOrd="0" destOrd="0" presId="urn:microsoft.com/office/officeart/2005/8/layout/process1"/>
    <dgm:cxn modelId="{78197F80-B27F-444D-8AF8-A73C01380403}" type="presOf" srcId="{3981A83C-7DAB-45C6-9339-5A413A8B3CE7}" destId="{D4113CFF-8E16-4541-82D2-EEF4003E950B}" srcOrd="0" destOrd="0" presId="urn:microsoft.com/office/officeart/2005/8/layout/process1"/>
    <dgm:cxn modelId="{C7DF7EFB-46C0-4160-84CD-622A174B3146}" type="presOf" srcId="{D31CDD33-4AC4-469F-9855-160546790853}" destId="{980850E2-454E-4503-8FFB-4CE94DEC2736}" srcOrd="1" destOrd="0" presId="urn:microsoft.com/office/officeart/2005/8/layout/process1"/>
    <dgm:cxn modelId="{AAD5A8EC-34BC-4598-8E15-1434859EDB2E}" type="presOf" srcId="{D31CDD33-4AC4-469F-9855-160546790853}" destId="{68B97952-4F0B-4785-8A46-122AFA2EB417}" srcOrd="0" destOrd="0" presId="urn:microsoft.com/office/officeart/2005/8/layout/process1"/>
    <dgm:cxn modelId="{695DBCF2-CC7D-4767-80F4-010C5BEF412B}" type="presOf" srcId="{451899CE-5E0C-4029-81BC-14A817750E26}" destId="{D68F65B8-9B7E-4F67-8051-7C56BB9ADA66}" srcOrd="0" destOrd="0" presId="urn:microsoft.com/office/officeart/2005/8/layout/process1"/>
    <dgm:cxn modelId="{9CC247ED-27FE-4AD4-990F-CD62BA0C851D}" type="presOf" srcId="{646BB399-C7DF-4C88-A27F-639AA49A84BA}" destId="{0012A53B-D342-44C0-B11E-B374D0FD77F2}" srcOrd="0" destOrd="0" presId="urn:microsoft.com/office/officeart/2005/8/layout/process1"/>
    <dgm:cxn modelId="{48CDD8BE-71DA-42F3-B601-E855A6D149AF}" srcId="{A6629CA1-3359-4D0A-B05F-6BDC7AA42A5A}" destId="{77E0D82F-389A-481D-931A-CF26D2534C0A}" srcOrd="2" destOrd="0" parTransId="{CDB2269B-7512-4099-BF2F-0810419AE3F3}" sibTransId="{3981A83C-7DAB-45C6-9339-5A413A8B3CE7}"/>
    <dgm:cxn modelId="{5EDE6093-9B5C-4433-A649-52C4F7FEE613}" type="presParOf" srcId="{F4348767-38EB-4724-9254-981E9BB0249E}" destId="{58FF41D5-99C0-44CA-A56E-F801505E360D}" srcOrd="0" destOrd="0" presId="urn:microsoft.com/office/officeart/2005/8/layout/process1"/>
    <dgm:cxn modelId="{74342D05-9F07-4A16-AFF0-D49969488748}" type="presParOf" srcId="{F4348767-38EB-4724-9254-981E9BB0249E}" destId="{F9AA2EE0-2A1A-4C32-8C16-88A48DC3F926}" srcOrd="1" destOrd="0" presId="urn:microsoft.com/office/officeart/2005/8/layout/process1"/>
    <dgm:cxn modelId="{7F9747A7-0631-4F2F-86ED-457A1EA342F8}" type="presParOf" srcId="{F9AA2EE0-2A1A-4C32-8C16-88A48DC3F926}" destId="{2FF08503-6F74-47E4-BF63-7D7B8BEAAB48}" srcOrd="0" destOrd="0" presId="urn:microsoft.com/office/officeart/2005/8/layout/process1"/>
    <dgm:cxn modelId="{61888F93-7FA7-40EF-AE30-557C6C5142E8}" type="presParOf" srcId="{F4348767-38EB-4724-9254-981E9BB0249E}" destId="{6B095056-7F6B-4EFD-B5D2-F92A778F5332}" srcOrd="2" destOrd="0" presId="urn:microsoft.com/office/officeart/2005/8/layout/process1"/>
    <dgm:cxn modelId="{403A028C-83CD-4C86-9E78-6E12E65B0CDF}" type="presParOf" srcId="{F4348767-38EB-4724-9254-981E9BB0249E}" destId="{BEA4F9E6-7448-4DB6-A9F3-5831B983AD1B}" srcOrd="3" destOrd="0" presId="urn:microsoft.com/office/officeart/2005/8/layout/process1"/>
    <dgm:cxn modelId="{C0F1F9B5-188B-40B1-9F7D-BC9A0CE0D15C}" type="presParOf" srcId="{BEA4F9E6-7448-4DB6-A9F3-5831B983AD1B}" destId="{0EF2D5ED-49CD-4979-8AD2-4AC8CA0E789C}" srcOrd="0" destOrd="0" presId="urn:microsoft.com/office/officeart/2005/8/layout/process1"/>
    <dgm:cxn modelId="{6DC9427E-AE31-42FE-AF3E-C953899A5B9C}" type="presParOf" srcId="{F4348767-38EB-4724-9254-981E9BB0249E}" destId="{21B42162-43E3-429D-8CBC-9673A8B27054}" srcOrd="4" destOrd="0" presId="urn:microsoft.com/office/officeart/2005/8/layout/process1"/>
    <dgm:cxn modelId="{2FFD4809-9FF1-4068-A11C-4C64CEBE1FB5}" type="presParOf" srcId="{F4348767-38EB-4724-9254-981E9BB0249E}" destId="{D4113CFF-8E16-4541-82D2-EEF4003E950B}" srcOrd="5" destOrd="0" presId="urn:microsoft.com/office/officeart/2005/8/layout/process1"/>
    <dgm:cxn modelId="{21EECA4C-DE96-4054-B928-B25B16AE6362}" type="presParOf" srcId="{D4113CFF-8E16-4541-82D2-EEF4003E950B}" destId="{0C7D649E-A19E-4D53-9DB6-DF776C601D56}" srcOrd="0" destOrd="0" presId="urn:microsoft.com/office/officeart/2005/8/layout/process1"/>
    <dgm:cxn modelId="{7B4CE0E4-1A6C-495E-8663-8C97E93A3D5E}" type="presParOf" srcId="{F4348767-38EB-4724-9254-981E9BB0249E}" destId="{D2308880-F2FC-4FAC-832D-5DC6F58997DB}" srcOrd="6" destOrd="0" presId="urn:microsoft.com/office/officeart/2005/8/layout/process1"/>
    <dgm:cxn modelId="{B880EBE7-0E19-47A5-92AC-BB9503A99743}" type="presParOf" srcId="{F4348767-38EB-4724-9254-981E9BB0249E}" destId="{68B97952-4F0B-4785-8A46-122AFA2EB417}" srcOrd="7" destOrd="0" presId="urn:microsoft.com/office/officeart/2005/8/layout/process1"/>
    <dgm:cxn modelId="{00605A7E-A60E-425E-AF9B-1BC7EF222151}" type="presParOf" srcId="{68B97952-4F0B-4785-8A46-122AFA2EB417}" destId="{980850E2-454E-4503-8FFB-4CE94DEC2736}" srcOrd="0" destOrd="0" presId="urn:microsoft.com/office/officeart/2005/8/layout/process1"/>
    <dgm:cxn modelId="{5845D022-21DD-4041-9659-A9470B1BDE0E}" type="presParOf" srcId="{F4348767-38EB-4724-9254-981E9BB0249E}" destId="{1C9BED9B-D9D6-41FE-8FE5-4D4B2AB29939}" srcOrd="8" destOrd="0" presId="urn:microsoft.com/office/officeart/2005/8/layout/process1"/>
    <dgm:cxn modelId="{2B0E59D0-2DBB-4828-AF66-853B2316E828}" type="presParOf" srcId="{F4348767-38EB-4724-9254-981E9BB0249E}" destId="{D174E088-4693-43A5-AA5A-4B53C731C30F}" srcOrd="9" destOrd="0" presId="urn:microsoft.com/office/officeart/2005/8/layout/process1"/>
    <dgm:cxn modelId="{B6C594C2-70F1-4102-89C1-B6C9C2202F26}" type="presParOf" srcId="{D174E088-4693-43A5-AA5A-4B53C731C30F}" destId="{AE640C5E-FF1C-465E-9D0B-0E79FCED0D96}" srcOrd="0" destOrd="0" presId="urn:microsoft.com/office/officeart/2005/8/layout/process1"/>
    <dgm:cxn modelId="{EF39E4C4-E7E3-4FE7-AC1C-751D90E79DDB}" type="presParOf" srcId="{F4348767-38EB-4724-9254-981E9BB0249E}" destId="{D68F65B8-9B7E-4F67-8051-7C56BB9ADA66}" srcOrd="10" destOrd="0" presId="urn:microsoft.com/office/officeart/2005/8/layout/process1"/>
    <dgm:cxn modelId="{7B0A83FA-291A-4A30-8A48-C01C72F31DD2}" type="presParOf" srcId="{F4348767-38EB-4724-9254-981E9BB0249E}" destId="{0012A53B-D342-44C0-B11E-B374D0FD77F2}" srcOrd="11" destOrd="0" presId="urn:microsoft.com/office/officeart/2005/8/layout/process1"/>
    <dgm:cxn modelId="{FD1E0EFE-4DEB-4F77-B021-26CA961D261F}" type="presParOf" srcId="{0012A53B-D342-44C0-B11E-B374D0FD77F2}" destId="{7991AD27-A82B-48EA-922D-A865360EA207}" srcOrd="0" destOrd="0" presId="urn:microsoft.com/office/officeart/2005/8/layout/process1"/>
    <dgm:cxn modelId="{0EF6FF45-744E-4B8B-BFB0-42E54190E761}" type="presParOf" srcId="{F4348767-38EB-4724-9254-981E9BB0249E}" destId="{84179E40-0EE1-4EB2-8FD8-5B410A7EB1B2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“IPA”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74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18/07/2022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67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4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jp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eb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5.gif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72.jpg"/><Relationship Id="rId7" Type="http://schemas.openxmlformats.org/officeDocument/2006/relationships/image" Target="../media/image76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5.jpg"/><Relationship Id="rId5" Type="http://schemas.openxmlformats.org/officeDocument/2006/relationships/image" Target="../media/image74.jpg"/><Relationship Id="rId4" Type="http://schemas.openxmlformats.org/officeDocument/2006/relationships/image" Target="../media/image73.jpg"/><Relationship Id="rId9" Type="http://schemas.openxmlformats.org/officeDocument/2006/relationships/image" Target="../media/image78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3.jpg"/><Relationship Id="rId5" Type="http://schemas.openxmlformats.org/officeDocument/2006/relationships/image" Target="../media/image82.jpg"/><Relationship Id="rId4" Type="http://schemas.openxmlformats.org/officeDocument/2006/relationships/image" Target="../media/image8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199" y="0"/>
            <a:ext cx="9214682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451356" y="120376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177451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810024" y="1875116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Ilmu</a:t>
            </a: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Pengatahuan</a:t>
            </a: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rgbClr val="F05120"/>
                </a:solidFill>
                <a:cs typeface="Arial" pitchFamily="34" charset="0"/>
              </a:rPr>
              <a:t>Alam</a:t>
            </a:r>
            <a:endParaRPr lang="en-US" sz="3200" b="1" dirty="0">
              <a:solidFill>
                <a:srgbClr val="F05120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05" y="997529"/>
            <a:ext cx="2021710" cy="286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B32FA9D-5F66-A30B-C774-D08164C2F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2032324"/>
            <a:ext cx="7360229" cy="2690186"/>
          </a:xfrm>
          <a:prstGeom prst="rect">
            <a:avLst/>
          </a:prstGeom>
        </p:spPr>
      </p:pic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Semua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mengalami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anak-anak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remaja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hingga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dewasa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ditanam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tinggi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berbuah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15538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Tumbuh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340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1"/>
            <a:ext cx="8229600" cy="808857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Proses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pengeluaran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metabolism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ekskresi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Contoh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metabolism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urine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dikeluarkan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ginjal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keringat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kulit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karbon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dioksida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air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paru-paru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stomata pada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15091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Ekskresi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2A43C90-2A3D-64A7-FB0D-CE76B9D8C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9" y="2438583"/>
            <a:ext cx="1305509" cy="1579245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05376FBE-F7F5-B882-A864-F091734EA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19350"/>
            <a:ext cx="17811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3BC2C07A-5918-FC2C-AFBF-0DB80BE13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703" y="2419350"/>
            <a:ext cx="1428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C551488-A8C5-4AFF-4E59-2B28B05217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781" y="2571750"/>
            <a:ext cx="2133600" cy="142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14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berpindah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5289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Memerlukan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0" y="1987812"/>
            <a:ext cx="4343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kaki,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sayap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Generic blue fish vector illustration | Public domain vectors">
            <a:extLst>
              <a:ext uri="{FF2B5EF4-FFF2-40B4-BE49-F238E27FC236}">
                <a16:creationId xmlns:a16="http://schemas.microsoft.com/office/drawing/2014/main" xmlns="" id="{62152205-D228-1F7D-EF13-E1D6F681C0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6" r="75155"/>
          <a:stretch/>
        </p:blipFill>
        <p:spPr bwMode="auto">
          <a:xfrm>
            <a:off x="173699" y="2589632"/>
            <a:ext cx="762000" cy="146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39710D4-0DE7-9B8B-0DEF-258A825C58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9" t="38647"/>
          <a:stretch/>
        </p:blipFill>
        <p:spPr>
          <a:xfrm flipH="1">
            <a:off x="554699" y="2724150"/>
            <a:ext cx="1986211" cy="1722626"/>
          </a:xfrm>
          <a:prstGeom prst="rect">
            <a:avLst/>
          </a:prstGeom>
        </p:spPr>
      </p:pic>
      <p:pic>
        <p:nvPicPr>
          <p:cNvPr id="1030" name="Picture 6" descr="Vector image of bird wings | Public domain vectors">
            <a:extLst>
              <a:ext uri="{FF2B5EF4-FFF2-40B4-BE49-F238E27FC236}">
                <a16:creationId xmlns:a16="http://schemas.microsoft.com/office/drawing/2014/main" xmlns="" id="{85FDDDE8-6993-375A-61D8-EC698CAC48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2"/>
          <a:stretch/>
        </p:blipFill>
        <p:spPr bwMode="auto">
          <a:xfrm>
            <a:off x="2540910" y="2880337"/>
            <a:ext cx="1613844" cy="14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4724400" y="1987812"/>
            <a:ext cx="44196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Pergerakan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dilakukan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sebagian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tubuhnya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3A9EA92-3E41-C19D-9DA5-A1DA1E0B27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264" y="2589632"/>
            <a:ext cx="1277401" cy="1857144"/>
          </a:xfrm>
          <a:prstGeom prst="rect">
            <a:avLst/>
          </a:prstGeom>
        </p:spPr>
      </p:pic>
      <p:pic>
        <p:nvPicPr>
          <p:cNvPr id="1034" name="Picture 10" descr="Mimosa set of twigs- as typically seen on the plant - Openclipart">
            <a:extLst>
              <a:ext uri="{FF2B5EF4-FFF2-40B4-BE49-F238E27FC236}">
                <a16:creationId xmlns:a16="http://schemas.microsoft.com/office/drawing/2014/main" xmlns="" id="{083016A8-0FD6-8E7A-4196-89F1F29BD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108" y="2589632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798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melestarikan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jenisnya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696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0" y="1987812"/>
            <a:ext cx="3624386" cy="25651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berbeda-beda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kawin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maupun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kawin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vegetatif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pula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vegetatif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B2268FED-A9FD-D86B-9D63-5B0884B2C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968" y="2533533"/>
            <a:ext cx="19240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DCFBB4D-C6E3-47F7-1C73-EFA3BFE02B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013273"/>
            <a:ext cx="2667004" cy="178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930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menyesuaikan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Kemampuan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membuat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bertahan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1555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Beradaptasi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3600056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menyimpan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cadangan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punuknya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4989246" y="1987812"/>
            <a:ext cx="4154753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Teratai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lebar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mempercepat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penguapan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air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 descr="Free Images : animal, zoo, pasture, fauna, vertebrate, mare, paarhufer,  beast of burden, hump, camel like mammal, arabian camel 3543x2362 - -  615087 - Free stock photos - PxHere">
            <a:extLst>
              <a:ext uri="{FF2B5EF4-FFF2-40B4-BE49-F238E27FC236}">
                <a16:creationId xmlns:a16="http://schemas.microsoft.com/office/drawing/2014/main" xmlns="" id="{C512ED39-10C5-B719-AD0D-A45B1786A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24150"/>
            <a:ext cx="2571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Lotus Flower Water Lily in beautiful Colors with Flower Bu… | Flickr">
            <a:extLst>
              <a:ext uri="{FF2B5EF4-FFF2-40B4-BE49-F238E27FC236}">
                <a16:creationId xmlns:a16="http://schemas.microsoft.com/office/drawing/2014/main" xmlns="" id="{F9CB3F81-D4E9-5714-9E82-4A56C69BE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24150"/>
            <a:ext cx="2571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0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Free Images : stone, pebble, stack, material, zen, meditation, peace of  mind, the stones, flooring, on a white background 2688x1787 - - 989973 -  Free stock photos - PxHere">
            <a:extLst>
              <a:ext uri="{FF2B5EF4-FFF2-40B4-BE49-F238E27FC236}">
                <a16:creationId xmlns:a16="http://schemas.microsoft.com/office/drawing/2014/main" xmlns="" id="{7BBA2763-D104-BC62-AECE-9636E445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057" y="1385992"/>
            <a:ext cx="4149242" cy="276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Benda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substansi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menjalankan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proses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kehidupan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541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tak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1"/>
            <a:ext cx="3600056" cy="235447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melakukan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metabolism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bereproduksi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menanggapi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rangsang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1981359-DA07-229F-2FEC-7ADFB9D09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165046"/>
            <a:ext cx="2828925" cy="1619250"/>
          </a:xfrm>
          <a:prstGeom prst="snip1Rect">
            <a:avLst>
              <a:gd name="adj" fmla="val 50000"/>
            </a:avLst>
          </a:prstGeom>
        </p:spPr>
      </p:pic>
    </p:spTree>
    <p:extLst>
      <p:ext uri="{BB962C8B-B14F-4D97-AF65-F5344CB8AC3E}">
        <p14:creationId xmlns:p14="http://schemas.microsoft.com/office/powerpoint/2010/main" val="1219017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8809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sangat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beragam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berbeda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Setiap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ukuran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warna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lain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56156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Keanekaragaman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AC4D164-0E2A-E93F-2CD9-920EE43612D5}"/>
              </a:ext>
            </a:extLst>
          </p:cNvPr>
          <p:cNvGrpSpPr/>
          <p:nvPr/>
        </p:nvGrpSpPr>
        <p:grpSpPr>
          <a:xfrm>
            <a:off x="398625" y="2482010"/>
            <a:ext cx="2570831" cy="988574"/>
            <a:chOff x="398625" y="2482010"/>
            <a:chExt cx="2570831" cy="98857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3B3394DB-0403-E7FE-AB94-BF1CE81B5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625" y="2482010"/>
              <a:ext cx="1474489" cy="789082"/>
            </a:xfrm>
            <a:prstGeom prst="rect">
              <a:avLst/>
            </a:prstGeom>
          </p:spPr>
        </p:pic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0D27551D-9102-A1B0-D6BF-1977082EEB4A}"/>
                </a:ext>
              </a:extLst>
            </p:cNvPr>
            <p:cNvSpPr/>
            <p:nvPr/>
          </p:nvSpPr>
          <p:spPr>
            <a:xfrm>
              <a:off x="1342361" y="2907818"/>
              <a:ext cx="1627095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kolibri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9F9AB36F-4053-5CBF-25CA-6F5F5200B1B0}"/>
              </a:ext>
            </a:extLst>
          </p:cNvPr>
          <p:cNvGrpSpPr/>
          <p:nvPr/>
        </p:nvGrpSpPr>
        <p:grpSpPr>
          <a:xfrm>
            <a:off x="790286" y="3453800"/>
            <a:ext cx="2179170" cy="1005358"/>
            <a:chOff x="790286" y="3453800"/>
            <a:chExt cx="2179170" cy="100535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9C03CD81-94BD-0418-A99E-321DB46BC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286" y="3453800"/>
              <a:ext cx="1082828" cy="886997"/>
            </a:xfrm>
            <a:prstGeom prst="rect">
              <a:avLst/>
            </a:prstGeom>
          </p:spPr>
        </p:pic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D18AA513-FC87-FEAC-A538-4D8D56AB7083}"/>
                </a:ext>
              </a:extLst>
            </p:cNvPr>
            <p:cNvSpPr/>
            <p:nvPr/>
          </p:nvSpPr>
          <p:spPr>
            <a:xfrm>
              <a:off x="1342361" y="3896392"/>
              <a:ext cx="1627095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pipit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3757050D-FC1B-4299-E54F-6AA52500C751}"/>
              </a:ext>
            </a:extLst>
          </p:cNvPr>
          <p:cNvGrpSpPr/>
          <p:nvPr/>
        </p:nvGrpSpPr>
        <p:grpSpPr>
          <a:xfrm>
            <a:off x="3167393" y="2057400"/>
            <a:ext cx="2574502" cy="1413184"/>
            <a:chOff x="3167393" y="2057400"/>
            <a:chExt cx="2574502" cy="141318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ADE97D78-DD10-9EEE-EAFB-6C631F4C1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67393" y="2057400"/>
              <a:ext cx="1365054" cy="1313217"/>
            </a:xfrm>
            <a:prstGeom prst="rect">
              <a:avLst/>
            </a:prstGeom>
          </p:spPr>
        </p:pic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xmlns="" id="{A9DC9D76-6E94-684A-336F-6426A9C60817}"/>
                </a:ext>
              </a:extLst>
            </p:cNvPr>
            <p:cNvSpPr/>
            <p:nvPr/>
          </p:nvSpPr>
          <p:spPr>
            <a:xfrm>
              <a:off x="4114800" y="2907818"/>
              <a:ext cx="1627095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elang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8381B19A-58E6-DA2F-2706-902F173E69DE}"/>
              </a:ext>
            </a:extLst>
          </p:cNvPr>
          <p:cNvGrpSpPr/>
          <p:nvPr/>
        </p:nvGrpSpPr>
        <p:grpSpPr>
          <a:xfrm>
            <a:off x="3166628" y="3503362"/>
            <a:ext cx="2792202" cy="955796"/>
            <a:chOff x="3166628" y="3503362"/>
            <a:chExt cx="2792202" cy="95579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1D188295-DE9D-C66E-2A5C-38864E89C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66628" y="3503362"/>
              <a:ext cx="1405372" cy="766043"/>
            </a:xfrm>
            <a:prstGeom prst="rect">
              <a:avLst/>
            </a:prstGeom>
          </p:spPr>
        </p:pic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A26900B1-A6E4-C40D-6D07-2DB18627A2BE}"/>
                </a:ext>
              </a:extLst>
            </p:cNvPr>
            <p:cNvSpPr/>
            <p:nvPr/>
          </p:nvSpPr>
          <p:spPr>
            <a:xfrm>
              <a:off x="4114800" y="3896392"/>
              <a:ext cx="1844030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rangkong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7B42699-DBA7-0046-8897-71CF557AA492}"/>
              </a:ext>
            </a:extLst>
          </p:cNvPr>
          <p:cNvGrpSpPr/>
          <p:nvPr/>
        </p:nvGrpSpPr>
        <p:grpSpPr>
          <a:xfrm>
            <a:off x="5943600" y="2181619"/>
            <a:ext cx="3089756" cy="1282870"/>
            <a:chOff x="5943600" y="2181619"/>
            <a:chExt cx="3089756" cy="128287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0C1F2D6E-68FF-306F-E8A5-81A374FF6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3600" y="2181619"/>
              <a:ext cx="1596374" cy="1007678"/>
            </a:xfrm>
            <a:prstGeom prst="rect">
              <a:avLst/>
            </a:prstGeom>
          </p:spPr>
        </p:pic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xmlns="" id="{45D1DA59-5C26-9901-BB5D-58C862632D1A}"/>
                </a:ext>
              </a:extLst>
            </p:cNvPr>
            <p:cNvSpPr/>
            <p:nvPr/>
          </p:nvSpPr>
          <p:spPr>
            <a:xfrm>
              <a:off x="7086600" y="2901723"/>
              <a:ext cx="1946756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raja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udang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C9C1615-1805-B871-4A08-6C09C9C3AFA6}"/>
              </a:ext>
            </a:extLst>
          </p:cNvPr>
          <p:cNvGrpSpPr/>
          <p:nvPr/>
        </p:nvGrpSpPr>
        <p:grpSpPr>
          <a:xfrm>
            <a:off x="6217797" y="3324806"/>
            <a:ext cx="2712833" cy="1151944"/>
            <a:chOff x="6217797" y="3324806"/>
            <a:chExt cx="2712833" cy="115194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E6693533-87A2-AD38-58FF-724323610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17797" y="3324806"/>
              <a:ext cx="1221061" cy="1151944"/>
            </a:xfrm>
            <a:prstGeom prst="rect">
              <a:avLst/>
            </a:prstGeom>
          </p:spPr>
        </p:pic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xmlns="" id="{0E561C7B-7789-3107-57F3-5256F5FF304E}"/>
                </a:ext>
              </a:extLst>
            </p:cNvPr>
            <p:cNvSpPr/>
            <p:nvPr/>
          </p:nvSpPr>
          <p:spPr>
            <a:xfrm>
              <a:off x="7086600" y="3890297"/>
              <a:ext cx="1844030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Burung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pelikan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0389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1"/>
            <a:ext cx="3810000" cy="1871559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Umum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Mempermudah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mempelajari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Mempermudah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mengenali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Membandingkan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55511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20ACEA3A-129B-B2FE-77C1-D4BB1B8B7673}"/>
              </a:ext>
            </a:extLst>
          </p:cNvPr>
          <p:cNvSpPr/>
          <p:nvPr/>
        </p:nvSpPr>
        <p:spPr>
          <a:xfrm>
            <a:off x="4600074" y="1385739"/>
            <a:ext cx="4239126" cy="339581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Mengelompokkan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persamaan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perbedaan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Mendeskripsikan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suatu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Mengetahui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hubungan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kekerabatan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belum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diketahui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namanya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79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381000" y="1506009"/>
            <a:ext cx="4876800" cy="27859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pengelompokkan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sesuai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dimiliki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Taksonomi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ilmu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memelajari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Carolus Linnaeus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pelopor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taksonomi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9658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997867-D162-F68E-BB41-070BD1B14955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3977E44-191F-F08F-360C-9C468E0D7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467554"/>
            <a:ext cx="2288217" cy="27568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39709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304800" y="1385992"/>
            <a:ext cx="8839200" cy="19477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anatomi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fisiologi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morfologi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maupun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tingkah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Kelompokkan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persamaan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diamati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Setiap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perbedaan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kelompok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pisahkan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kelompok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lebih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kecil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tingkatan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takson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Semakin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banyak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persamaan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semakin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dekat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kekerabatan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Susunan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takson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berikut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1555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Beradaptasi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9458D6-8530-3D26-434A-ADACCBD58D96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4D38AC8F-2647-869E-610D-37264F025D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1500298"/>
              </p:ext>
            </p:extLst>
          </p:nvPr>
        </p:nvGraphicFramePr>
        <p:xfrm>
          <a:off x="609600" y="2825750"/>
          <a:ext cx="82296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154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417" y="788269"/>
            <a:ext cx="6863169" cy="456885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5D85DDB-98AC-98CC-1031-CD8A12AA77BA}"/>
              </a:ext>
            </a:extLst>
          </p:cNvPr>
          <p:cNvGrpSpPr/>
          <p:nvPr/>
        </p:nvGrpSpPr>
        <p:grpSpPr>
          <a:xfrm>
            <a:off x="-110502" y="-171452"/>
            <a:ext cx="9356085" cy="5314950"/>
            <a:chOff x="-110502" y="-171452"/>
            <a:chExt cx="9356085" cy="5314950"/>
          </a:xfrm>
        </p:grpSpPr>
        <p:sp>
          <p:nvSpPr>
            <p:cNvPr id="6" name="Rectangle: Single Corner Snipped 5">
              <a:extLst>
                <a:ext uri="{FF2B5EF4-FFF2-40B4-BE49-F238E27FC236}">
                  <a16:creationId xmlns:a16="http://schemas.microsoft.com/office/drawing/2014/main" xmlns="" id="{F67819BA-AD4E-D7EA-7DDB-883C4662FC74}"/>
                </a:ext>
              </a:extLst>
            </p:cNvPr>
            <p:cNvSpPr/>
            <p:nvPr/>
          </p:nvSpPr>
          <p:spPr>
            <a:xfrm flipV="1">
              <a:off x="-110502" y="-171450"/>
              <a:ext cx="5329476" cy="5314948"/>
            </a:xfrm>
            <a:prstGeom prst="snip1Rect">
              <a:avLst>
                <a:gd name="adj" fmla="val 50000"/>
              </a:avLst>
            </a:prstGeom>
            <a:solidFill>
              <a:srgbClr val="FEF7EA"/>
            </a:solidFill>
            <a:ln>
              <a:solidFill>
                <a:srgbClr val="FEF7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6A15DF07-450C-5ECA-89D6-FDE41375B5DA}"/>
                </a:ext>
              </a:extLst>
            </p:cNvPr>
            <p:cNvSpPr/>
            <p:nvPr/>
          </p:nvSpPr>
          <p:spPr>
            <a:xfrm>
              <a:off x="4419600" y="-171452"/>
              <a:ext cx="4825983" cy="956152"/>
            </a:xfrm>
            <a:prstGeom prst="rect">
              <a:avLst/>
            </a:prstGeom>
            <a:solidFill>
              <a:srgbClr val="FEF7EA"/>
            </a:solidFill>
            <a:ln>
              <a:solidFill>
                <a:srgbClr val="FEF7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245785" y="4333064"/>
            <a:ext cx="115768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900" dirty="0" err="1"/>
              <a:t>Sumber</a:t>
            </a:r>
            <a:r>
              <a:rPr lang="en-US" sz="900" dirty="0"/>
              <a:t>: </a:t>
            </a:r>
            <a:r>
              <a:rPr lang="en-US" sz="900" i="1" dirty="0"/>
              <a:t>freepik.com</a:t>
            </a:r>
            <a:endParaRPr lang="id-ID" sz="9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051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5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4" y="4668051"/>
            <a:ext cx="9143244" cy="475449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443054" y="728712"/>
            <a:ext cx="6073331" cy="804193"/>
            <a:chOff x="1371600" y="684081"/>
            <a:chExt cx="6400800" cy="1125669"/>
          </a:xfrm>
        </p:grpSpPr>
        <p:grpSp>
          <p:nvGrpSpPr>
            <p:cNvPr id="31" name="Group 30"/>
            <p:cNvGrpSpPr/>
            <p:nvPr/>
          </p:nvGrpSpPr>
          <p:grpSpPr>
            <a:xfrm>
              <a:off x="1371600" y="684081"/>
              <a:ext cx="6400800" cy="1125669"/>
              <a:chOff x="1229012" y="545950"/>
              <a:chExt cx="4168663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Rectangle 32"/>
              <p:cNvSpPr/>
              <p:nvPr/>
            </p:nvSpPr>
            <p:spPr>
              <a:xfrm>
                <a:off x="1388494" y="545950"/>
                <a:ext cx="3909927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229012" y="806329"/>
                <a:ext cx="4168663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KLASIFIKASI MAKHLUK HIDUP</a:t>
                </a:r>
                <a:endParaRPr lang="id-ID" sz="2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7623294" y="723716"/>
              <a:ext cx="58272" cy="108000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FE31C0B8-EF3A-0B51-6E72-54519E18B446}"/>
              </a:ext>
            </a:extLst>
          </p:cNvPr>
          <p:cNvSpPr/>
          <p:nvPr/>
        </p:nvSpPr>
        <p:spPr>
          <a:xfrm>
            <a:off x="482600" y="2054010"/>
            <a:ext cx="41148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berikut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menggunakan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kunci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4419600" cy="64153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Petunjuk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suatu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9951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Kunci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identifikasi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368263" y="4325738"/>
            <a:ext cx="4154753" cy="243637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Jawaban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1a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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2b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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4b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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5a = Aves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9458D6-8530-3D26-434A-ADACCBD58D96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DF5C14F7-16F4-D074-E4D9-488B3C9E7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004865"/>
              </p:ext>
            </p:extLst>
          </p:nvPr>
        </p:nvGraphicFramePr>
        <p:xfrm>
          <a:off x="4593299" y="1385992"/>
          <a:ext cx="4812146" cy="3068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911">
                  <a:extLst>
                    <a:ext uri="{9D8B030D-6E8A-4147-A177-3AD203B41FA5}">
                      <a16:colId xmlns:a16="http://schemas.microsoft.com/office/drawing/2014/main" xmlns="" val="3772400793"/>
                    </a:ext>
                  </a:extLst>
                </a:gridCol>
                <a:gridCol w="2952181">
                  <a:extLst>
                    <a:ext uri="{9D8B030D-6E8A-4147-A177-3AD203B41FA5}">
                      <a16:colId xmlns:a16="http://schemas.microsoft.com/office/drawing/2014/main" xmlns="" val="3107849883"/>
                    </a:ext>
                  </a:extLst>
                </a:gridCol>
                <a:gridCol w="1499054">
                  <a:extLst>
                    <a:ext uri="{9D8B030D-6E8A-4147-A177-3AD203B41FA5}">
                      <a16:colId xmlns:a16="http://schemas.microsoft.com/office/drawing/2014/main" xmlns="" val="117082159"/>
                    </a:ext>
                  </a:extLst>
                </a:gridCol>
              </a:tblGrid>
              <a:tr h="249487">
                <a:tc>
                  <a:txBody>
                    <a:bodyPr/>
                    <a:lstStyle/>
                    <a:p>
                      <a:r>
                        <a:rPr lang="en-US" sz="1400" dirty="0"/>
                        <a:t>1.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a. </a:t>
                      </a:r>
                      <a:r>
                        <a:rPr lang="en-US" sz="1400" dirty="0" err="1"/>
                        <a:t>Bertulang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belakang</a:t>
                      </a:r>
                      <a:r>
                        <a:rPr lang="en-US" sz="1400" dirty="0"/>
                        <a:t>………………………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5235392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b. </a:t>
                      </a:r>
                      <a:r>
                        <a:rPr lang="en-US" sz="1400" dirty="0" err="1"/>
                        <a:t>Tidak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bertulang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belakang</a:t>
                      </a:r>
                      <a:r>
                        <a:rPr lang="en-US" sz="1400" dirty="0"/>
                        <a:t>…………….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Invertebrata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2241703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r>
                        <a:rPr lang="en-US" sz="1400" dirty="0"/>
                        <a:t>2.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a. </a:t>
                      </a:r>
                      <a:r>
                        <a:rPr lang="en-US" sz="1400" dirty="0" err="1"/>
                        <a:t>Tubuh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basah</a:t>
                      </a:r>
                      <a:r>
                        <a:rPr lang="en-US" sz="1400" dirty="0"/>
                        <a:t>………………………..………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1997889"/>
                  </a:ext>
                </a:extLst>
              </a:tr>
              <a:tr h="325687">
                <a:tc>
                  <a:txBody>
                    <a:bodyPr/>
                    <a:lstStyle/>
                    <a:p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b. </a:t>
                      </a:r>
                      <a:r>
                        <a:rPr lang="en-US" sz="1400" dirty="0" err="1"/>
                        <a:t>Tubuh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tidak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basah</a:t>
                      </a:r>
                      <a:r>
                        <a:rPr lang="en-US" sz="1400" dirty="0"/>
                        <a:t>……………………….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1133806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r>
                        <a:rPr lang="en-US" sz="1400" dirty="0"/>
                        <a:t>3.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a. </a:t>
                      </a:r>
                      <a:r>
                        <a:rPr lang="en-US" sz="1400" dirty="0" err="1"/>
                        <a:t>Bergerak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dengan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sirip</a:t>
                      </a:r>
                      <a:r>
                        <a:rPr lang="en-US" sz="1400" dirty="0"/>
                        <a:t>………………….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Pisces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4432331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b. </a:t>
                      </a:r>
                      <a:r>
                        <a:rPr lang="en-US" sz="1400" dirty="0" err="1"/>
                        <a:t>Bergerak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dengan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empat</a:t>
                      </a:r>
                      <a:r>
                        <a:rPr lang="en-US" sz="1400" dirty="0"/>
                        <a:t> kaki……….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Amphibia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9807192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r>
                        <a:rPr lang="en-US" sz="1400" dirty="0"/>
                        <a:t>4.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a. </a:t>
                      </a:r>
                      <a:r>
                        <a:rPr lang="en-US" sz="1400" dirty="0" err="1"/>
                        <a:t>Menyusui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anaknya</a:t>
                      </a:r>
                      <a:r>
                        <a:rPr lang="en-US" sz="1400" dirty="0"/>
                        <a:t>………………………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Mamalia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1213224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b. </a:t>
                      </a:r>
                      <a:r>
                        <a:rPr lang="en-US" sz="1400" dirty="0" err="1"/>
                        <a:t>Tidak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menyusui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anaknya</a:t>
                      </a:r>
                      <a:r>
                        <a:rPr lang="en-US" sz="1400" dirty="0"/>
                        <a:t>……………..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2016295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r>
                        <a:rPr lang="en-US" sz="1400" dirty="0"/>
                        <a:t>5.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a. </a:t>
                      </a:r>
                      <a:r>
                        <a:rPr lang="en-US" sz="1400" dirty="0" err="1"/>
                        <a:t>Tubuh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ditutupi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bulu</a:t>
                      </a:r>
                      <a:r>
                        <a:rPr lang="en-US" sz="1400" dirty="0"/>
                        <a:t>…………………….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Aves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5021155"/>
                  </a:ext>
                </a:extLst>
              </a:tr>
              <a:tr h="249487">
                <a:tc>
                  <a:txBody>
                    <a:bodyPr/>
                    <a:lstStyle/>
                    <a:p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b. </a:t>
                      </a:r>
                      <a:r>
                        <a:rPr lang="en-US" sz="1400" dirty="0" err="1"/>
                        <a:t>Tubuh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ditutupi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sisik</a:t>
                      </a:r>
                      <a:r>
                        <a:rPr lang="en-US" sz="1400" dirty="0"/>
                        <a:t>……………………..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Reptilia</a:t>
                      </a:r>
                      <a:endParaRPr lang="en-ID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6369469"/>
                  </a:ext>
                </a:extLst>
              </a:tr>
            </a:tbl>
          </a:graphicData>
        </a:graphic>
      </p:graphicFrame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04E4CF28-9BEE-497D-DB73-B2DB3262C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701" y="2707734"/>
            <a:ext cx="2507876" cy="158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09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/>
      <p:bldP spid="12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1"/>
            <a:ext cx="8534400" cy="1566759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Setiap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spesies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Linnaeus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binomial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nomenklatur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ganda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spesies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terdiri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kata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latin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pertama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menunjukkan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genus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diawali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huruf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besar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menunjukkan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spesies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diawali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huruf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kecil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Penulisan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ilmiah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dicetak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miring,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garis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bawah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jika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tulisan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tangan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44921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Metode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penamaan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ilmiah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554699" y="3316541"/>
            <a:ext cx="4855501" cy="96859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Contoh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ilmiah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Oryza sativa</a:t>
            </a:r>
            <a:endParaRPr lang="id-ID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9458D6-8530-3D26-434A-ADACCBD58D96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pic>
        <p:nvPicPr>
          <p:cNvPr id="5122" name="Picture 2" descr="A single rice plant. - Free Image by Snehi picto✔️ on PixaHive.com">
            <a:extLst>
              <a:ext uri="{FF2B5EF4-FFF2-40B4-BE49-F238E27FC236}">
                <a16:creationId xmlns:a16="http://schemas.microsoft.com/office/drawing/2014/main" xmlns="" id="{BA76C1C3-FA7D-2B5A-3922-D44F1FF6C8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1111"/>
          <a:stretch/>
        </p:blipFill>
        <p:spPr bwMode="auto">
          <a:xfrm>
            <a:off x="5562600" y="3181350"/>
            <a:ext cx="1955798" cy="147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767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152400" y="1385991"/>
            <a:ext cx="2772000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umum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Habitat,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misalnya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air,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daerah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kering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vegetatif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1555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Beradaptasi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9458D6-8530-3D26-434A-ADACCBD58D96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KLASIFIKASI MAKHLUK HIDUP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3AC15337-776D-F3BB-F5DB-E9E4ED11F376}"/>
              </a:ext>
            </a:extLst>
          </p:cNvPr>
          <p:cNvSpPr/>
          <p:nvPr/>
        </p:nvSpPr>
        <p:spPr>
          <a:xfrm>
            <a:off x="6219600" y="1385990"/>
            <a:ext cx="2772000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Penutup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tubuh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Anggota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gerak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pernapasan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Kerangka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Keberadaan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belakang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Waktu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mencari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865D7F9E-C68E-8239-85A7-1D3D612249D6}"/>
              </a:ext>
            </a:extLst>
          </p:cNvPr>
          <p:cNvSpPr/>
          <p:nvPr/>
        </p:nvSpPr>
        <p:spPr>
          <a:xfrm>
            <a:off x="3238500" y="1385990"/>
            <a:ext cx="2772000" cy="295629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Habitus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perawakan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ukuran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Jumlah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86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22525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Awalnya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Plantae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Jamur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diketahui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berklorofil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dinding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mengandung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kitin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sehingga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kingdom 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Ditemukan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bermembran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inti,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kingdom 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Monera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Robert H. Whittaker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menyempurnakan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lima kingdom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kingdom 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Protista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6691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Perkembangan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</p:spTree>
    <p:extLst>
      <p:ext uri="{BB962C8B-B14F-4D97-AF65-F5344CB8AC3E}">
        <p14:creationId xmlns:p14="http://schemas.microsoft.com/office/powerpoint/2010/main" val="559031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D205B99-EF72-A59A-94A5-02E328AC7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968" y="3257550"/>
            <a:ext cx="5962065" cy="1455738"/>
          </a:xfrm>
          <a:prstGeom prst="rect">
            <a:avLst/>
          </a:prstGeom>
        </p:spPr>
      </p:pic>
      <p:sp>
        <p:nvSpPr>
          <p:cNvPr id="4" name="Rectangle: Rounded Corners 3"/>
          <p:cNvSpPr/>
          <p:nvPr/>
        </p:nvSpPr>
        <p:spPr>
          <a:xfrm>
            <a:off x="457200" y="1385992"/>
            <a:ext cx="8534400" cy="21763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uniseluler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prokariota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membelah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Meliputi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bakteri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ganggang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(Cyanobacteria)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Bakteri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menguntungkan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Escherea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coli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Lactobacillus lactis</a:t>
            </a: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Cyanobacteria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menguntungkan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contohnya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Anabaena azollae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 </a:t>
            </a:r>
            <a:r>
              <a:rPr lang="en-US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Arthrospira</a:t>
            </a:r>
            <a:endParaRPr lang="en-US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Bakteri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merugikan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Salmonella </a:t>
            </a:r>
            <a:r>
              <a:rPr lang="en-US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typhosa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Vibrio cholerae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bakteri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bentuknya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723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Monera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</p:spTree>
    <p:extLst>
      <p:ext uri="{BB962C8B-B14F-4D97-AF65-F5344CB8AC3E}">
        <p14:creationId xmlns:p14="http://schemas.microsoft.com/office/powerpoint/2010/main" val="382339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326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inti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eukariota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uniseluler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multiseluler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356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Protista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326099" y="1733550"/>
            <a:ext cx="2417101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Protista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(Protozoa)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0A8F152B-87B8-1574-D63C-EA86032A122A}"/>
              </a:ext>
            </a:extLst>
          </p:cNvPr>
          <p:cNvSpPr/>
          <p:nvPr/>
        </p:nvSpPr>
        <p:spPr>
          <a:xfrm>
            <a:off x="6726899" y="1736441"/>
            <a:ext cx="2417101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Protista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jamur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F0A77526-2379-E5AE-CDFA-68E3C4E76744}"/>
              </a:ext>
            </a:extLst>
          </p:cNvPr>
          <p:cNvSpPr/>
          <p:nvPr/>
        </p:nvSpPr>
        <p:spPr>
          <a:xfrm>
            <a:off x="3363450" y="1733550"/>
            <a:ext cx="258015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Protista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(Alga)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DAAE9C4-E298-36D6-BDB4-1DE95800F79E}"/>
              </a:ext>
            </a:extLst>
          </p:cNvPr>
          <p:cNvGrpSpPr/>
          <p:nvPr/>
        </p:nvGrpSpPr>
        <p:grpSpPr>
          <a:xfrm>
            <a:off x="237131" y="2372757"/>
            <a:ext cx="1305139" cy="1001503"/>
            <a:chOff x="237131" y="2627019"/>
            <a:chExt cx="1305139" cy="100150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5A58D70F-6C5A-A41F-789E-5FFEF3DB2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131" y="2627019"/>
              <a:ext cx="1081596" cy="632884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xmlns="" id="{4D5FB177-7423-6BE0-83D6-674194879BC1}"/>
                </a:ext>
              </a:extLst>
            </p:cNvPr>
            <p:cNvSpPr/>
            <p:nvPr/>
          </p:nvSpPr>
          <p:spPr>
            <a:xfrm>
              <a:off x="326099" y="3065756"/>
              <a:ext cx="1216171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Rhizopoda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92723935-DCBB-33EA-9806-EACF30366236}"/>
              </a:ext>
            </a:extLst>
          </p:cNvPr>
          <p:cNvGrpSpPr/>
          <p:nvPr/>
        </p:nvGrpSpPr>
        <p:grpSpPr>
          <a:xfrm>
            <a:off x="1603076" y="2091296"/>
            <a:ext cx="1407402" cy="1130568"/>
            <a:chOff x="1603076" y="2345558"/>
            <a:chExt cx="1407402" cy="113056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7AA2ADC2-A9FE-7217-FF19-32182C007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3076" y="2345558"/>
              <a:ext cx="1183858" cy="914345"/>
            </a:xfrm>
            <a:prstGeom prst="rect">
              <a:avLst/>
            </a:prstGeom>
          </p:spPr>
        </p:pic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1012364C-5C6B-CB59-246E-4DB1941728B7}"/>
                </a:ext>
              </a:extLst>
            </p:cNvPr>
            <p:cNvSpPr/>
            <p:nvPr/>
          </p:nvSpPr>
          <p:spPr>
            <a:xfrm>
              <a:off x="1826619" y="2913360"/>
              <a:ext cx="1183859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Flagellata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9605B13A-2047-B847-8619-4E5766C6B5B5}"/>
              </a:ext>
            </a:extLst>
          </p:cNvPr>
          <p:cNvGrpSpPr/>
          <p:nvPr/>
        </p:nvGrpSpPr>
        <p:grpSpPr>
          <a:xfrm>
            <a:off x="35193" y="3645025"/>
            <a:ext cx="1485473" cy="894545"/>
            <a:chOff x="35193" y="3763218"/>
            <a:chExt cx="1485473" cy="89454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CE803E0D-1C7D-EB3A-C432-9E6DE72D7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542490">
              <a:off x="35193" y="3763218"/>
              <a:ext cx="1485473" cy="438568"/>
            </a:xfrm>
            <a:prstGeom prst="rect">
              <a:avLst/>
            </a:prstGeom>
          </p:spPr>
        </p:pic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xmlns="" id="{E57FDE30-84D6-4429-AD72-CE64DB41C15E}"/>
                </a:ext>
              </a:extLst>
            </p:cNvPr>
            <p:cNvSpPr/>
            <p:nvPr/>
          </p:nvSpPr>
          <p:spPr>
            <a:xfrm>
              <a:off x="271735" y="4094997"/>
              <a:ext cx="871266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Cilliata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D3DCEB8-4F7F-100C-E46F-2E6C6BC17AB5}"/>
              </a:ext>
            </a:extLst>
          </p:cNvPr>
          <p:cNvGrpSpPr/>
          <p:nvPr/>
        </p:nvGrpSpPr>
        <p:grpSpPr>
          <a:xfrm>
            <a:off x="1633310" y="3430953"/>
            <a:ext cx="1132079" cy="1143961"/>
            <a:chOff x="1633310" y="3549146"/>
            <a:chExt cx="1132079" cy="114396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4ED0BCDD-6491-70E7-ACAC-A234939B9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7288" y="3549146"/>
              <a:ext cx="1108101" cy="793137"/>
            </a:xfrm>
            <a:prstGeom prst="rect">
              <a:avLst/>
            </a:prstGeom>
          </p:spPr>
        </p:pic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98B6E5A6-D9AB-CBA6-E8C1-3B9D17ABF2A9}"/>
                </a:ext>
              </a:extLst>
            </p:cNvPr>
            <p:cNvSpPr/>
            <p:nvPr/>
          </p:nvSpPr>
          <p:spPr>
            <a:xfrm>
              <a:off x="1633310" y="4130341"/>
              <a:ext cx="1108102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Sporozoa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52BD8D7B-D044-13AB-319B-7EEF858F78DC}"/>
              </a:ext>
            </a:extLst>
          </p:cNvPr>
          <p:cNvGrpSpPr/>
          <p:nvPr/>
        </p:nvGrpSpPr>
        <p:grpSpPr>
          <a:xfrm>
            <a:off x="3085501" y="2265777"/>
            <a:ext cx="1662791" cy="1252247"/>
            <a:chOff x="3114076" y="2520039"/>
            <a:chExt cx="1662791" cy="125224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82001515-E64F-B53A-273B-88B6790B72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7936" y="2520039"/>
              <a:ext cx="933450" cy="933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xmlns="" id="{9457FDF9-649C-5E0F-4EB2-37997D786090}"/>
                </a:ext>
              </a:extLst>
            </p:cNvPr>
            <p:cNvSpPr/>
            <p:nvPr/>
          </p:nvSpPr>
          <p:spPr>
            <a:xfrm>
              <a:off x="3114076" y="3209520"/>
              <a:ext cx="1662791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Chlorophyceae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7067778-02A8-9F6C-3B82-6ED122062A25}"/>
              </a:ext>
            </a:extLst>
          </p:cNvPr>
          <p:cNvGrpSpPr/>
          <p:nvPr/>
        </p:nvGrpSpPr>
        <p:grpSpPr>
          <a:xfrm>
            <a:off x="3158517" y="3505313"/>
            <a:ext cx="1662791" cy="1243653"/>
            <a:chOff x="3158517" y="3623506"/>
            <a:chExt cx="1662791" cy="1243653"/>
          </a:xfrm>
        </p:grpSpPr>
        <p:pic>
          <p:nvPicPr>
            <p:cNvPr id="1028" name="Picture 4" descr="red algae media - Encyclopedia of Life">
              <a:extLst>
                <a:ext uri="{FF2B5EF4-FFF2-40B4-BE49-F238E27FC236}">
                  <a16:creationId xmlns:a16="http://schemas.microsoft.com/office/drawing/2014/main" xmlns="" id="{E48F55D1-C807-8480-4254-B20170A14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450" y="3623506"/>
              <a:ext cx="1252927" cy="938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xmlns="" id="{062B54A7-C78F-BF23-F019-24ED526ADF23}"/>
                </a:ext>
              </a:extLst>
            </p:cNvPr>
            <p:cNvSpPr/>
            <p:nvPr/>
          </p:nvSpPr>
          <p:spPr>
            <a:xfrm>
              <a:off x="3158517" y="4304393"/>
              <a:ext cx="1662791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Rhodophyceae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14D81FA-5532-76A9-D202-089148E9CE83}"/>
              </a:ext>
            </a:extLst>
          </p:cNvPr>
          <p:cNvGrpSpPr/>
          <p:nvPr/>
        </p:nvGrpSpPr>
        <p:grpSpPr>
          <a:xfrm>
            <a:off x="4600564" y="2066423"/>
            <a:ext cx="2057220" cy="1606334"/>
            <a:chOff x="4600564" y="2320685"/>
            <a:chExt cx="2057220" cy="160633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xmlns="" id="{2118351D-D9DA-B56A-76C5-856269A40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00564" y="2320685"/>
              <a:ext cx="1183859" cy="1606334"/>
            </a:xfrm>
            <a:prstGeom prst="rect">
              <a:avLst/>
            </a:prstGeom>
          </p:spPr>
        </p:pic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xmlns="" id="{956CCB48-2A98-3C84-0946-D5D5F9FF255F}"/>
                </a:ext>
              </a:extLst>
            </p:cNvPr>
            <p:cNvSpPr/>
            <p:nvPr/>
          </p:nvSpPr>
          <p:spPr>
            <a:xfrm>
              <a:off x="4994993" y="3151984"/>
              <a:ext cx="1662791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Phaeophyceae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2835CEBA-C2E8-7D1C-D74B-5FFAF23ED23A}"/>
              </a:ext>
            </a:extLst>
          </p:cNvPr>
          <p:cNvGrpSpPr/>
          <p:nvPr/>
        </p:nvGrpSpPr>
        <p:grpSpPr>
          <a:xfrm>
            <a:off x="4814209" y="3430954"/>
            <a:ext cx="1662791" cy="1267528"/>
            <a:chOff x="4680363" y="3549147"/>
            <a:chExt cx="1662791" cy="1267528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xmlns="" id="{C796BFD3-4153-6ABF-00CD-F8C315E27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50569" y="3549147"/>
              <a:ext cx="1283452" cy="938466"/>
            </a:xfrm>
            <a:prstGeom prst="rect">
              <a:avLst/>
            </a:prstGeom>
          </p:spPr>
        </p:pic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xmlns="" id="{7D80C648-3F49-ACF0-AC47-935F56FD9230}"/>
                </a:ext>
              </a:extLst>
            </p:cNvPr>
            <p:cNvSpPr/>
            <p:nvPr/>
          </p:nvSpPr>
          <p:spPr>
            <a:xfrm>
              <a:off x="4680363" y="4253909"/>
              <a:ext cx="1662791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Chrysophyceae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E637A1D0-4BE3-5EB5-1975-E0CA6959AF45}"/>
              </a:ext>
            </a:extLst>
          </p:cNvPr>
          <p:cNvGrpSpPr/>
          <p:nvPr/>
        </p:nvGrpSpPr>
        <p:grpSpPr>
          <a:xfrm>
            <a:off x="6784799" y="2135522"/>
            <a:ext cx="2396712" cy="1193959"/>
            <a:chOff x="6784799" y="2135522"/>
            <a:chExt cx="2396712" cy="1193959"/>
          </a:xfrm>
        </p:grpSpPr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xmlns="" id="{CCF89F4A-DF6F-8573-D14F-C75824500A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20" t="6117" r="13076" b="5628"/>
            <a:stretch/>
          </p:blipFill>
          <p:spPr bwMode="auto">
            <a:xfrm>
              <a:off x="6784799" y="2135522"/>
              <a:ext cx="1193959" cy="1193959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xmlns="" id="{1EE002E6-06E7-AF84-4745-CFF3E3BCB408}"/>
                </a:ext>
              </a:extLst>
            </p:cNvPr>
            <p:cNvSpPr/>
            <p:nvPr/>
          </p:nvSpPr>
          <p:spPr>
            <a:xfrm>
              <a:off x="7987551" y="2407816"/>
              <a:ext cx="1193960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211D993A-751B-9940-C2D2-800912BB5750}"/>
              </a:ext>
            </a:extLst>
          </p:cNvPr>
          <p:cNvGrpSpPr/>
          <p:nvPr/>
        </p:nvGrpSpPr>
        <p:grpSpPr>
          <a:xfrm>
            <a:off x="6428595" y="3174194"/>
            <a:ext cx="2651113" cy="1233758"/>
            <a:chOff x="6428595" y="3174194"/>
            <a:chExt cx="2651113" cy="123375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xmlns="" id="{BB0E4633-D313-4C1A-9C94-2DFA615D21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8" t="57" r="18951" b="-57"/>
            <a:stretch/>
          </p:blipFill>
          <p:spPr bwMode="auto">
            <a:xfrm>
              <a:off x="7845950" y="3174194"/>
              <a:ext cx="1233758" cy="1233758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xmlns="" id="{7A8EBFA7-4186-67C4-CEF4-8EFF2B0C0490}"/>
                </a:ext>
              </a:extLst>
            </p:cNvPr>
            <p:cNvSpPr/>
            <p:nvPr/>
          </p:nvSpPr>
          <p:spPr>
            <a:xfrm>
              <a:off x="6428595" y="3582926"/>
              <a:ext cx="1438210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Myxomycota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255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128381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juga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jamur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parasite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saprofit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Eukariota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dinding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terbuat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kitin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Tersusun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benang-benang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hifa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Kumpulan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hifa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miselium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tubuh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jamur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talus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spora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26639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Fungi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F7AFD48-F4AC-F878-530F-74AF1EBBF960}"/>
              </a:ext>
            </a:extLst>
          </p:cNvPr>
          <p:cNvGrpSpPr/>
          <p:nvPr/>
        </p:nvGrpSpPr>
        <p:grpSpPr>
          <a:xfrm>
            <a:off x="336512" y="2917877"/>
            <a:ext cx="2032958" cy="1760077"/>
            <a:chOff x="336512" y="2917877"/>
            <a:chExt cx="2032958" cy="1760077"/>
          </a:xfrm>
        </p:grpSpPr>
        <p:pic>
          <p:nvPicPr>
            <p:cNvPr id="2052" name="Picture 4" descr="Gambar : air, alam, penurunan, embun, menanam, sinar matahari, daun bunga,  serbuk sari, menghasilkan, musim gugur, hitam, kuning, dekat, Flora,  merapatkan, fotografi makro, gaib, resiko kesehatan, rusak, cetakan, jamur  kuk, Zygomycota, pada">
              <a:extLst>
                <a:ext uri="{FF2B5EF4-FFF2-40B4-BE49-F238E27FC236}">
                  <a16:creationId xmlns:a16="http://schemas.microsoft.com/office/drawing/2014/main" xmlns="" id="{64D6348C-42C1-6309-590E-A6FC5F30FD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057" y="2917877"/>
              <a:ext cx="1951413" cy="1305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xmlns="" id="{736B20DA-BF05-9428-829A-911FD5C57119}"/>
                </a:ext>
              </a:extLst>
            </p:cNvPr>
            <p:cNvSpPr/>
            <p:nvPr/>
          </p:nvSpPr>
          <p:spPr>
            <a:xfrm>
              <a:off x="336512" y="4115188"/>
              <a:ext cx="1430129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Zygomycota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7EB0E4D-6DF1-7279-8A8A-7778413695DA}"/>
              </a:ext>
            </a:extLst>
          </p:cNvPr>
          <p:cNvGrpSpPr/>
          <p:nvPr/>
        </p:nvGrpSpPr>
        <p:grpSpPr>
          <a:xfrm>
            <a:off x="2503410" y="2902372"/>
            <a:ext cx="2124108" cy="1820700"/>
            <a:chOff x="2503410" y="2902372"/>
            <a:chExt cx="2124108" cy="1820700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xmlns="" id="{AE13F616-DAD0-A1F4-B0AE-A761412CCE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9610" y="2902372"/>
              <a:ext cx="2047908" cy="1321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xmlns="" id="{90B2124C-453E-2E3A-59B2-FA92A9E4D21A}"/>
                </a:ext>
              </a:extLst>
            </p:cNvPr>
            <p:cNvSpPr/>
            <p:nvPr/>
          </p:nvSpPr>
          <p:spPr>
            <a:xfrm>
              <a:off x="2503410" y="4160306"/>
              <a:ext cx="1430129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Ascomycota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63B882D-6727-97EE-3DA2-894B0D224ED5}"/>
              </a:ext>
            </a:extLst>
          </p:cNvPr>
          <p:cNvGrpSpPr/>
          <p:nvPr/>
        </p:nvGrpSpPr>
        <p:grpSpPr>
          <a:xfrm>
            <a:off x="4777183" y="2836096"/>
            <a:ext cx="2068432" cy="1841858"/>
            <a:chOff x="4777183" y="2836096"/>
            <a:chExt cx="2068432" cy="1841858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xmlns="" id="{C6BCD71B-CC2B-6E30-D1CF-95E12E336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4202" y="2836096"/>
              <a:ext cx="1951413" cy="1387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CD236489-E88D-DBE2-C9F6-FB51CA20A9FC}"/>
                </a:ext>
              </a:extLst>
            </p:cNvPr>
            <p:cNvSpPr/>
            <p:nvPr/>
          </p:nvSpPr>
          <p:spPr>
            <a:xfrm>
              <a:off x="4777183" y="4115188"/>
              <a:ext cx="1611232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Basidiomycota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DCF68B3-242A-2548-1F3E-CF55B8C97843}"/>
              </a:ext>
            </a:extLst>
          </p:cNvPr>
          <p:cNvGrpSpPr/>
          <p:nvPr/>
        </p:nvGrpSpPr>
        <p:grpSpPr>
          <a:xfrm>
            <a:off x="6881711" y="2800350"/>
            <a:ext cx="1716504" cy="1877604"/>
            <a:chOff x="6881711" y="2800350"/>
            <a:chExt cx="1716504" cy="18776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A10D7DC7-54CA-3EAF-9863-5DA4915D8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2800350"/>
              <a:ext cx="1430129" cy="1423253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229165DE-64F6-C20B-EBF5-E63559B77390}"/>
                </a:ext>
              </a:extLst>
            </p:cNvPr>
            <p:cNvSpPr/>
            <p:nvPr/>
          </p:nvSpPr>
          <p:spPr>
            <a:xfrm>
              <a:off x="6881711" y="4115188"/>
              <a:ext cx="1716504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Deuteromycota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9F1EF6FC-80BE-B045-5CE2-5D7366179C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 flipV="1">
            <a:off x="6995301" y="994663"/>
            <a:ext cx="1233488" cy="135569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CFEB50C8-84BB-451F-07A9-47A1F0BDDF57}"/>
              </a:ext>
            </a:extLst>
          </p:cNvPr>
          <p:cNvGrpSpPr/>
          <p:nvPr/>
        </p:nvGrpSpPr>
        <p:grpSpPr>
          <a:xfrm>
            <a:off x="6934198" y="2241458"/>
            <a:ext cx="1752602" cy="562766"/>
            <a:chOff x="6934198" y="2241458"/>
            <a:chExt cx="1752602" cy="562766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1FD3BFBC-8D4A-A2C8-7721-20AC451B482F}"/>
                </a:ext>
              </a:extLst>
            </p:cNvPr>
            <p:cNvSpPr/>
            <p:nvPr/>
          </p:nvSpPr>
          <p:spPr>
            <a:xfrm>
              <a:off x="7075568" y="2241458"/>
              <a:ext cx="1611232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Miselium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xmlns="" id="{36F6780A-D4E6-D250-1C6F-0F72E5C5AA30}"/>
                </a:ext>
              </a:extLst>
            </p:cNvPr>
            <p:cNvSpPr/>
            <p:nvPr/>
          </p:nvSpPr>
          <p:spPr>
            <a:xfrm rot="16200000">
              <a:off x="7525039" y="1654498"/>
              <a:ext cx="174011" cy="1355693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4D8CD1A-7513-6024-120D-CFD6A8E084C4}"/>
              </a:ext>
            </a:extLst>
          </p:cNvPr>
          <p:cNvGrpSpPr/>
          <p:nvPr/>
        </p:nvGrpSpPr>
        <p:grpSpPr>
          <a:xfrm>
            <a:off x="8001000" y="1514892"/>
            <a:ext cx="990600" cy="562766"/>
            <a:chOff x="8001000" y="1514892"/>
            <a:chExt cx="990600" cy="562766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xmlns="" id="{4193B939-CCF9-26F3-1D42-A6198E284745}"/>
                </a:ext>
              </a:extLst>
            </p:cNvPr>
            <p:cNvSpPr/>
            <p:nvPr/>
          </p:nvSpPr>
          <p:spPr>
            <a:xfrm>
              <a:off x="8338384" y="1514892"/>
              <a:ext cx="653216" cy="5627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Hifa</a:t>
              </a:r>
              <a:endPara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xmlns="" id="{321D93D8-5088-8CDA-669E-D239BE56786F}"/>
                </a:ext>
              </a:extLst>
            </p:cNvPr>
            <p:cNvCxnSpPr/>
            <p:nvPr/>
          </p:nvCxnSpPr>
          <p:spPr>
            <a:xfrm flipH="1" flipV="1">
              <a:off x="8001000" y="1733550"/>
              <a:ext cx="439529" cy="627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6753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4154752" cy="24889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(Bryophyta)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 akar, batang dan daun semu.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Belum memiliki berkas pembuluh.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Akar lumut disebut rizoid.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 ditempat lembab.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 biak dengan kawin dan tak kawin yang disebut pergiliran keturunan ( metagenesis 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254E615-FCDC-A72C-8D91-64FA67D782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/>
        </p:blipFill>
        <p:spPr>
          <a:xfrm>
            <a:off x="4653625" y="1952331"/>
            <a:ext cx="1632000" cy="1224000"/>
          </a:xfrm>
          <a:prstGeom prst="hexagon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6DCFE14-C23B-F0C5-FA39-E99CFA3DC2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8" b="16734"/>
          <a:stretch/>
        </p:blipFill>
        <p:spPr>
          <a:xfrm>
            <a:off x="6096000" y="2636615"/>
            <a:ext cx="1632000" cy="1224000"/>
          </a:xfrm>
          <a:prstGeom prst="hexagon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2F49057-70B6-FD21-7F30-EB1E8BF1DC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/>
        </p:blipFill>
        <p:spPr>
          <a:xfrm>
            <a:off x="4671530" y="3367020"/>
            <a:ext cx="1632000" cy="1224000"/>
          </a:xfrm>
          <a:prstGeom prst="hexagon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5B6643C1-E6C1-9839-1F99-A9A278C1D8F8}"/>
              </a:ext>
            </a:extLst>
          </p:cNvPr>
          <p:cNvSpPr/>
          <p:nvPr/>
        </p:nvSpPr>
        <p:spPr>
          <a:xfrm>
            <a:off x="6096000" y="1906210"/>
            <a:ext cx="1371600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hati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A18A1FB4-ABDD-A443-7BFD-3F29772D2558}"/>
              </a:ext>
            </a:extLst>
          </p:cNvPr>
          <p:cNvSpPr/>
          <p:nvPr/>
        </p:nvSpPr>
        <p:spPr>
          <a:xfrm>
            <a:off x="7672174" y="2774986"/>
            <a:ext cx="981295" cy="80268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tanduk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8A720582-4DEB-F94B-0943-6B0129A5E320}"/>
              </a:ext>
            </a:extLst>
          </p:cNvPr>
          <p:cNvSpPr/>
          <p:nvPr/>
        </p:nvSpPr>
        <p:spPr>
          <a:xfrm>
            <a:off x="6096000" y="4077066"/>
            <a:ext cx="1371600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5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3990713" cy="26032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Pterydophyta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 akar, batang dan daun sejati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 berkas pembuluh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Pada daun dewasa terdapat sorus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yaitu kumpulan kotak spora yang dibungkus selaput indusium.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Berkembang biak secara kawin dan tidak kawin yang disebut pergiliran keturunan (metagenesis)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AED041-3953-3EE9-B6A9-E09A6C4A1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8" r="12548"/>
          <a:stretch/>
        </p:blipFill>
        <p:spPr>
          <a:xfrm>
            <a:off x="4727357" y="1995750"/>
            <a:ext cx="1152000" cy="1152000"/>
          </a:xfrm>
          <a:prstGeom prst="snip2Diag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CF6A9FD-F510-C8C6-3C3D-A8B4DBFF8B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2" t="10049" r="612" b="17604"/>
          <a:stretch/>
        </p:blipFill>
        <p:spPr>
          <a:xfrm>
            <a:off x="6175157" y="2314869"/>
            <a:ext cx="1152000" cy="1152000"/>
          </a:xfrm>
          <a:prstGeom prst="snip2Diag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F72BB5EA-F0FB-D87D-3FDB-4453A2A41E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6" r="13826"/>
          <a:stretch/>
        </p:blipFill>
        <p:spPr>
          <a:xfrm>
            <a:off x="7622957" y="1995750"/>
            <a:ext cx="1152000" cy="1152000"/>
          </a:xfrm>
          <a:prstGeom prst="snip2Diag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AF3B530-DE1B-846E-FF7E-13EE287637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r="6639"/>
          <a:stretch/>
        </p:blipFill>
        <p:spPr>
          <a:xfrm>
            <a:off x="4727357" y="3584655"/>
            <a:ext cx="1152000" cy="1152000"/>
          </a:xfrm>
          <a:prstGeom prst="snip2Diag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6CFDF7CF-375C-907F-6469-1C7A4B6624F7}"/>
              </a:ext>
            </a:extLst>
          </p:cNvPr>
          <p:cNvSpPr/>
          <p:nvPr/>
        </p:nvSpPr>
        <p:spPr>
          <a:xfrm>
            <a:off x="4572000" y="3013329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telanjang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FD896582-2834-0655-6296-C513E62871F5}"/>
              </a:ext>
            </a:extLst>
          </p:cNvPr>
          <p:cNvSpPr/>
          <p:nvPr/>
        </p:nvSpPr>
        <p:spPr>
          <a:xfrm>
            <a:off x="5867844" y="1822275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ekor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kuda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E47ECD39-A444-4EFE-0589-940AFBAEE10D}"/>
              </a:ext>
            </a:extLst>
          </p:cNvPr>
          <p:cNvSpPr/>
          <p:nvPr/>
        </p:nvSpPr>
        <p:spPr>
          <a:xfrm>
            <a:off x="7596369" y="3021889"/>
            <a:ext cx="1547631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kawat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xmlns="" id="{C9D0B6FB-F337-EA28-7A2E-C18AFEB1EF95}"/>
              </a:ext>
            </a:extLst>
          </p:cNvPr>
          <p:cNvSpPr/>
          <p:nvPr/>
        </p:nvSpPr>
        <p:spPr>
          <a:xfrm>
            <a:off x="5867843" y="3860479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sejati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36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paku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4398301" cy="18793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(Spermatophyta)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 akar, batang  dan daun  sejati.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 berkas pembuluh.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Menghasilkan biji yang digunakan sebagai alat berkembang biak.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</a:t>
            </a:r>
            <a:r>
              <a:rPr lang="id-ID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 menjadi tumbuhan biji terbuka dan tumbuhan biji tertutup.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FC78DCB-BF8E-75F7-EE7E-39D0E26474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826572"/>
            <a:ext cx="2209800" cy="293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59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 DAN TUJUAN PEMBELAJARAN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9571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mampu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melakukan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karakteristik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diamati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sifat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karakteristik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perubahan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kimia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memisahkan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campuran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sederhana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9192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91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(Spermatophyta)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4398301" cy="26413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Terbuka (Gymnospermae).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terlindungi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buah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Pohon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berakar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tunggang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berbentuk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jarum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kecil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tebal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tipis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lebar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kelamin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kelamin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betina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strobilus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mengandung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sporangium.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2CD3C4B-852B-5D6C-BC63-578377ABE8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16272"/>
          <a:stretch/>
        </p:blipFill>
        <p:spPr>
          <a:xfrm>
            <a:off x="4886850" y="1896108"/>
            <a:ext cx="1152000" cy="115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3C1FFEF-D9F8-4D8F-D9F9-383DAF32F4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" t="-634" r="11272" b="634"/>
          <a:stretch/>
        </p:blipFill>
        <p:spPr>
          <a:xfrm>
            <a:off x="7162800" y="1926346"/>
            <a:ext cx="1152000" cy="115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ADB637D-0D32-B036-FED9-AD7B73EF3C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5" t="-619" r="25819" b="619"/>
          <a:stretch/>
        </p:blipFill>
        <p:spPr>
          <a:xfrm>
            <a:off x="4886850" y="3298956"/>
            <a:ext cx="1152000" cy="1152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6B1BF1B-D3F7-F001-E6C5-5D4D2801F2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r="32278"/>
          <a:stretch/>
        </p:blipFill>
        <p:spPr>
          <a:xfrm>
            <a:off x="7162800" y="3308481"/>
            <a:ext cx="1152000" cy="1152000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90EAAE6D-F2ED-3B20-2862-DCBF07363545}"/>
              </a:ext>
            </a:extLst>
          </p:cNvPr>
          <p:cNvSpPr/>
          <p:nvPr/>
        </p:nvSpPr>
        <p:spPr>
          <a:xfrm>
            <a:off x="4867800" y="2606436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err="1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Cycadophyta</a:t>
            </a:r>
            <a:endParaRPr lang="id-ID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2F0121F8-73DF-C964-92C9-177AE2600FF7}"/>
              </a:ext>
            </a:extLst>
          </p:cNvPr>
          <p:cNvSpPr/>
          <p:nvPr/>
        </p:nvSpPr>
        <p:spPr>
          <a:xfrm>
            <a:off x="7153800" y="2606436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err="1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Gnetophyta</a:t>
            </a:r>
            <a:endParaRPr lang="id-ID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F3C1DDDE-2160-A36E-5A42-043CF6302451}"/>
              </a:ext>
            </a:extLst>
          </p:cNvPr>
          <p:cNvSpPr/>
          <p:nvPr/>
        </p:nvSpPr>
        <p:spPr>
          <a:xfrm>
            <a:off x="4867800" y="3936769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err="1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Coniferophyta</a:t>
            </a:r>
            <a:endParaRPr lang="id-ID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5D7EC45F-D0C2-1F19-CA66-F26CEEAC03AC}"/>
              </a:ext>
            </a:extLst>
          </p:cNvPr>
          <p:cNvSpPr/>
          <p:nvPr/>
        </p:nvSpPr>
        <p:spPr>
          <a:xfrm>
            <a:off x="7153800" y="3936769"/>
            <a:ext cx="172852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err="1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Ginkophyta</a:t>
            </a:r>
            <a:endParaRPr lang="id-ID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135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(Spermatophyta)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987812"/>
            <a:ext cx="7522501" cy="24127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Tertutup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(Angiospermae)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jelas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perkembangbiakannya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menghasilkan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Susunan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sejajar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Bakal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terlindungi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Mengalami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pembuahan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ganda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menghasilkan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zigot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endosperma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cadangan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tertutup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dibagi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yaitu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monokotil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dikotil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</p:spTree>
    <p:extLst>
      <p:ext uri="{BB962C8B-B14F-4D97-AF65-F5344CB8AC3E}">
        <p14:creationId xmlns:p14="http://schemas.microsoft.com/office/powerpoint/2010/main" val="3241497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(Spermatophyta)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0030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Plantae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35649" y="1821230"/>
            <a:ext cx="8760751" cy="157041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2"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monokotil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serabut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bercabang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sejajar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Kelopak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kelipatan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dikotil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Berakar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tunggang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bercabang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menyirip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menjari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Kelopak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kelipatan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2, 4,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berkeping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8746478-284C-D404-7C49-D52420ABA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194743"/>
            <a:ext cx="2055737" cy="136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F2AB15C-55B5-F33F-ECED-F8135FEB4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94743"/>
            <a:ext cx="1826351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29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berbiji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(Spermatophyta)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2137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Animalia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554699" y="1733550"/>
            <a:ext cx="8360701" cy="19555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2"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aktif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dinding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berfotosintesis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belakang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Avertebrata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Vertebrata.</a:t>
            </a: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Avertebrata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dibagi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menjadi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filum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5B6996E-DF78-50BF-302E-36380E797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275568"/>
            <a:ext cx="1090377" cy="816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4738FA2-0A86-BCD5-8DA2-01E70DDB6D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8"/>
          <a:stretch/>
        </p:blipFill>
        <p:spPr>
          <a:xfrm>
            <a:off x="5718506" y="2282899"/>
            <a:ext cx="873517" cy="816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F581AB4-330C-F28A-F628-17D1283006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596" y="2277774"/>
            <a:ext cx="1298510" cy="8167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3D78880-7EC9-6993-C25B-668D92395A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36" y="2277774"/>
            <a:ext cx="992888" cy="816731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9F65296C-404E-BB19-38CB-B34A862E4C14}"/>
              </a:ext>
            </a:extLst>
          </p:cNvPr>
          <p:cNvSpPr/>
          <p:nvPr/>
        </p:nvSpPr>
        <p:spPr>
          <a:xfrm>
            <a:off x="4706474" y="2923384"/>
            <a:ext cx="873518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Porifera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1CF33B07-8AF0-D584-3F75-BD89AD3F43F8}"/>
              </a:ext>
            </a:extLst>
          </p:cNvPr>
          <p:cNvSpPr/>
          <p:nvPr/>
        </p:nvSpPr>
        <p:spPr>
          <a:xfrm>
            <a:off x="5539423" y="2923384"/>
            <a:ext cx="1237126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Coelenterata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75B47F9D-BA7D-0170-B917-5796D76B31C5}"/>
              </a:ext>
            </a:extLst>
          </p:cNvPr>
          <p:cNvSpPr/>
          <p:nvPr/>
        </p:nvSpPr>
        <p:spPr>
          <a:xfrm>
            <a:off x="6567363" y="2923384"/>
            <a:ext cx="1440874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Platyhelminthes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901227BC-2FE7-F71A-CDCA-86123C99C7D9}"/>
              </a:ext>
            </a:extLst>
          </p:cNvPr>
          <p:cNvSpPr/>
          <p:nvPr/>
        </p:nvSpPr>
        <p:spPr>
          <a:xfrm>
            <a:off x="7965149" y="2923384"/>
            <a:ext cx="1084726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Nematoda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6B0B86EE-38FD-CB9B-CA9C-F232378B22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161" y="3486150"/>
            <a:ext cx="1095216" cy="817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7B55067-BEE6-4414-CAC4-5BB514A9B7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32" y="3486150"/>
            <a:ext cx="785083" cy="817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BEAF89B9-724F-D9A3-6692-DDC569C504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123" y="3476311"/>
            <a:ext cx="1091004" cy="8172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2D8F25CA-B607-E051-5B97-B5AA519DAD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18" y="3463233"/>
            <a:ext cx="1091004" cy="817200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AE4D8490-1F80-1E9C-BB60-7C352E571A64}"/>
              </a:ext>
            </a:extLst>
          </p:cNvPr>
          <p:cNvSpPr/>
          <p:nvPr/>
        </p:nvSpPr>
        <p:spPr>
          <a:xfrm>
            <a:off x="4504111" y="4134435"/>
            <a:ext cx="1237126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Annelida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xmlns="" id="{E7358F04-9FEB-0087-78EE-8A0644384894}"/>
              </a:ext>
            </a:extLst>
          </p:cNvPr>
          <p:cNvSpPr/>
          <p:nvPr/>
        </p:nvSpPr>
        <p:spPr>
          <a:xfrm>
            <a:off x="5578420" y="4124596"/>
            <a:ext cx="1237126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Arthropoda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E14A5462-7DDC-CB33-C5DD-0336F33328A3}"/>
              </a:ext>
            </a:extLst>
          </p:cNvPr>
          <p:cNvSpPr/>
          <p:nvPr/>
        </p:nvSpPr>
        <p:spPr>
          <a:xfrm>
            <a:off x="6576888" y="4124596"/>
            <a:ext cx="1396105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Echinodermata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xmlns="" id="{60B61B50-D25E-F7DF-6BAB-9B19E48158C5}"/>
              </a:ext>
            </a:extLst>
          </p:cNvPr>
          <p:cNvSpPr/>
          <p:nvPr/>
        </p:nvSpPr>
        <p:spPr>
          <a:xfrm>
            <a:off x="7826805" y="4124596"/>
            <a:ext cx="1237126" cy="5627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Molluska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24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457200" y="1385992"/>
            <a:ext cx="8534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Vertebrata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tulang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belakang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2137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Kingdom Animalia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FAD1A1C-EE1C-83A3-8F69-2740CBD3D08F}"/>
              </a:ext>
            </a:extLst>
          </p:cNvPr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SISTEM KLASIFIKASI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1449A0C-9272-1E1F-E6B3-2501BD96E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2" y="1882995"/>
            <a:ext cx="1649262" cy="12353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F1A5D3F-6DD9-82C0-52D7-9B5333147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882995"/>
            <a:ext cx="1649262" cy="12353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D694431-DDB8-7D1F-E039-E441E73EC3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82995"/>
            <a:ext cx="1600200" cy="12353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E91E1795-6452-4FC9-2730-32FBF45286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2" y="3254595"/>
            <a:ext cx="1649262" cy="12353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0855D403-58C4-4D9A-D736-7BB94E2C31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254595"/>
            <a:ext cx="1848830" cy="1235355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7FC23B74-426F-A4E1-558D-E61EE5226400}"/>
              </a:ext>
            </a:extLst>
          </p:cNvPr>
          <p:cNvSpPr/>
          <p:nvPr/>
        </p:nvSpPr>
        <p:spPr>
          <a:xfrm>
            <a:off x="968562" y="2786158"/>
            <a:ext cx="676363" cy="3435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Pisces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xmlns="" id="{FC732EFA-A534-0B74-C01A-690E99105B92}"/>
              </a:ext>
            </a:extLst>
          </p:cNvPr>
          <p:cNvSpPr/>
          <p:nvPr/>
        </p:nvSpPr>
        <p:spPr>
          <a:xfrm>
            <a:off x="3629025" y="2774776"/>
            <a:ext cx="942975" cy="3435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Amphibia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AC92F748-E601-C0DA-49FF-24C0B7601512}"/>
              </a:ext>
            </a:extLst>
          </p:cNvPr>
          <p:cNvSpPr/>
          <p:nvPr/>
        </p:nvSpPr>
        <p:spPr>
          <a:xfrm>
            <a:off x="6172200" y="2774776"/>
            <a:ext cx="838200" cy="3435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Reptilia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xmlns="" id="{42CF885C-FE1E-4EC6-82CA-AB72BB94A7E9}"/>
              </a:ext>
            </a:extLst>
          </p:cNvPr>
          <p:cNvSpPr/>
          <p:nvPr/>
        </p:nvSpPr>
        <p:spPr>
          <a:xfrm>
            <a:off x="924455" y="4146376"/>
            <a:ext cx="599545" cy="3435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Aves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230EC39B-39DE-610A-AC1B-13C15C195997}"/>
              </a:ext>
            </a:extLst>
          </p:cNvPr>
          <p:cNvSpPr/>
          <p:nvPr/>
        </p:nvSpPr>
        <p:spPr>
          <a:xfrm>
            <a:off x="3657600" y="4146376"/>
            <a:ext cx="914400" cy="34357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Mamalia</a:t>
            </a:r>
            <a:endParaRPr lang="id-ID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047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CAPAIAN DAN TUJUAN PEMBELAJARAN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382000" cy="18715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membedakan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menjelaskan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ciri-ciri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menjelaskan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ciri-ciri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mengidentifikasi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pada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menggunakan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penamaan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ilmiah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benar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didik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menjelaskan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6998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49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PROFIL BELAJAR PANCASILA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xmlns="" id="{8BFB1BE6-1613-6ADD-8C5B-1ECB0EF3A5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8086216"/>
              </p:ext>
            </p:extLst>
          </p:nvPr>
        </p:nvGraphicFramePr>
        <p:xfrm>
          <a:off x="1524000" y="1123950"/>
          <a:ext cx="6096000" cy="325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8954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berpindah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16596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0" y="1987812"/>
            <a:ext cx="4343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berupa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sirip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kaki,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sayap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Generic blue fish vector illustration | Public domain vectors">
            <a:extLst>
              <a:ext uri="{FF2B5EF4-FFF2-40B4-BE49-F238E27FC236}">
                <a16:creationId xmlns:a16="http://schemas.microsoft.com/office/drawing/2014/main" xmlns="" id="{62152205-D228-1F7D-EF13-E1D6F681C0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6" r="75155"/>
          <a:stretch/>
        </p:blipFill>
        <p:spPr bwMode="auto">
          <a:xfrm>
            <a:off x="173699" y="2589632"/>
            <a:ext cx="762000" cy="146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39710D4-0DE7-9B8B-0DEF-258A825C58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9" t="38647"/>
          <a:stretch/>
        </p:blipFill>
        <p:spPr>
          <a:xfrm flipH="1">
            <a:off x="554699" y="2724150"/>
            <a:ext cx="1986211" cy="1722626"/>
          </a:xfrm>
          <a:prstGeom prst="rect">
            <a:avLst/>
          </a:prstGeom>
        </p:spPr>
      </p:pic>
      <p:pic>
        <p:nvPicPr>
          <p:cNvPr id="1030" name="Picture 6" descr="Vector image of bird wings | Public domain vectors">
            <a:extLst>
              <a:ext uri="{FF2B5EF4-FFF2-40B4-BE49-F238E27FC236}">
                <a16:creationId xmlns:a16="http://schemas.microsoft.com/office/drawing/2014/main" xmlns="" id="{85FDDDE8-6993-375A-61D8-EC698CAC48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2"/>
          <a:stretch/>
        </p:blipFill>
        <p:spPr bwMode="auto">
          <a:xfrm>
            <a:off x="2540910" y="2880337"/>
            <a:ext cx="1613844" cy="14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4724400" y="1987812"/>
            <a:ext cx="44196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Pergerakan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dilakukan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sebagian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tubuhnya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3A9EA92-3E41-C19D-9DA5-A1DA1E0B27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264" y="2589632"/>
            <a:ext cx="1277401" cy="1857144"/>
          </a:xfrm>
          <a:prstGeom prst="rect">
            <a:avLst/>
          </a:prstGeom>
        </p:spPr>
      </p:pic>
      <p:pic>
        <p:nvPicPr>
          <p:cNvPr id="1034" name="Picture 10" descr="Mimosa set of twigs- as typically seen on the plant - Openclipart">
            <a:extLst>
              <a:ext uri="{FF2B5EF4-FFF2-40B4-BE49-F238E27FC236}">
                <a16:creationId xmlns:a16="http://schemas.microsoft.com/office/drawing/2014/main" xmlns="" id="{083016A8-0FD6-8E7A-4196-89F1F29BD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108" y="2589632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428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air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dibutuhkan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oleh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semua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sumber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sedangkan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air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berperan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pelarut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tubuh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35289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Memerlukan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0" y="1987812"/>
            <a:ext cx="43434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menghasilkan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melakukan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fotosintesis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59D0767-1E0E-2B39-9AB4-0F7DC5870DC6}"/>
              </a:ext>
            </a:extLst>
          </p:cNvPr>
          <p:cNvSpPr/>
          <p:nvPr/>
        </p:nvSpPr>
        <p:spPr>
          <a:xfrm>
            <a:off x="4724400" y="1987812"/>
            <a:ext cx="4419600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memerlukan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sumber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makanannya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F918A5C3-647A-4637-432A-F940C487FD20}"/>
              </a:ext>
            </a:extLst>
          </p:cNvPr>
          <p:cNvGrpSpPr/>
          <p:nvPr/>
        </p:nvGrpSpPr>
        <p:grpSpPr>
          <a:xfrm>
            <a:off x="1066800" y="2571750"/>
            <a:ext cx="2209800" cy="2006738"/>
            <a:chOff x="838200" y="2647950"/>
            <a:chExt cx="2209800" cy="200673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50B424EC-D80A-30C6-A656-C768029CD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647950"/>
              <a:ext cx="2209800" cy="2006738"/>
            </a:xfrm>
            <a:prstGeom prst="rect">
              <a:avLst/>
            </a:prstGeom>
          </p:spPr>
        </p:pic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xmlns="" id="{18F7C57B-B1F4-A58E-DFD3-70ABFAE27FF4}"/>
                </a:ext>
              </a:extLst>
            </p:cNvPr>
            <p:cNvSpPr/>
            <p:nvPr/>
          </p:nvSpPr>
          <p:spPr>
            <a:xfrm rot="1537880">
              <a:off x="1524000" y="3210716"/>
              <a:ext cx="402227" cy="199234"/>
            </a:xfrm>
            <a:prstGeom prst="rightArrow">
              <a:avLst/>
            </a:prstGeom>
            <a:solidFill>
              <a:srgbClr val="FFD500"/>
            </a:solidFill>
            <a:ln>
              <a:solidFill>
                <a:srgbClr val="FFD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Arrow: Left 16">
              <a:extLst>
                <a:ext uri="{FF2B5EF4-FFF2-40B4-BE49-F238E27FC236}">
                  <a16:creationId xmlns:a16="http://schemas.microsoft.com/office/drawing/2014/main" xmlns="" id="{A572CF39-A4F4-8789-1348-5F5BCA23D30B}"/>
                </a:ext>
              </a:extLst>
            </p:cNvPr>
            <p:cNvSpPr/>
            <p:nvPr/>
          </p:nvSpPr>
          <p:spPr>
            <a:xfrm rot="19541145">
              <a:off x="1583602" y="3593524"/>
              <a:ext cx="189220" cy="86667"/>
            </a:xfrm>
            <a:prstGeom prst="leftArrow">
              <a:avLst/>
            </a:prstGeom>
            <a:solidFill>
              <a:srgbClr val="66AA00"/>
            </a:solidFill>
            <a:ln>
              <a:solidFill>
                <a:srgbClr val="66A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xmlns="" id="{332AEBC0-0CCE-5B8F-0CFC-2266CF773FB7}"/>
                </a:ext>
              </a:extLst>
            </p:cNvPr>
            <p:cNvSpPr/>
            <p:nvPr/>
          </p:nvSpPr>
          <p:spPr>
            <a:xfrm rot="17711500">
              <a:off x="2660650" y="3260524"/>
              <a:ext cx="152400" cy="99617"/>
            </a:xfrm>
            <a:prstGeom prst="rightArrow">
              <a:avLst/>
            </a:prstGeom>
            <a:solidFill>
              <a:srgbClr val="668066"/>
            </a:solidFill>
            <a:ln>
              <a:solidFill>
                <a:srgbClr val="637E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xmlns="" id="{0FDA20EC-0941-2518-E801-4F60CD30025F}"/>
                </a:ext>
              </a:extLst>
            </p:cNvPr>
            <p:cNvSpPr/>
            <p:nvPr/>
          </p:nvSpPr>
          <p:spPr>
            <a:xfrm rot="20238888">
              <a:off x="1372843" y="4446776"/>
              <a:ext cx="152400" cy="106174"/>
            </a:xfrm>
            <a:prstGeom prst="rightArrow">
              <a:avLst/>
            </a:prstGeom>
            <a:solidFill>
              <a:srgbClr val="33D4FF"/>
            </a:solidFill>
            <a:ln>
              <a:solidFill>
                <a:srgbClr val="33D4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B63DC22-E1E7-D037-D1B2-4C7050B50829}"/>
                </a:ext>
              </a:extLst>
            </p:cNvPr>
            <p:cNvSpPr txBox="1"/>
            <p:nvPr/>
          </p:nvSpPr>
          <p:spPr>
            <a:xfrm>
              <a:off x="838200" y="2800350"/>
              <a:ext cx="7016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err="1">
                  <a:solidFill>
                    <a:schemeClr val="bg1"/>
                  </a:solidFill>
                </a:rPr>
                <a:t>Cahaya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matahari</a:t>
              </a:r>
              <a:endParaRPr lang="en-ID" sz="9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A2AC699-327B-CE0C-87C9-8D73233BD903}"/>
                </a:ext>
              </a:extLst>
            </p:cNvPr>
            <p:cNvSpPr txBox="1"/>
            <p:nvPr/>
          </p:nvSpPr>
          <p:spPr>
            <a:xfrm>
              <a:off x="2585833" y="3039646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668066"/>
                  </a:solidFill>
                </a:rPr>
                <a:t>CO</a:t>
              </a:r>
              <a:r>
                <a:rPr lang="en-US" sz="1000" baseline="-25000" dirty="0">
                  <a:solidFill>
                    <a:srgbClr val="668066"/>
                  </a:solidFill>
                </a:rPr>
                <a:t>2</a:t>
              </a:r>
              <a:endParaRPr lang="en-ID" sz="1000" dirty="0">
                <a:solidFill>
                  <a:srgbClr val="66806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01A48D0-A19A-11E6-44FB-57651FE56B0D}"/>
                </a:ext>
              </a:extLst>
            </p:cNvPr>
            <p:cNvSpPr txBox="1"/>
            <p:nvPr/>
          </p:nvSpPr>
          <p:spPr>
            <a:xfrm>
              <a:off x="1376355" y="360267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66AA00"/>
                  </a:solidFill>
                </a:rPr>
                <a:t>O</a:t>
              </a:r>
              <a:r>
                <a:rPr lang="en-US" sz="1000" baseline="-25000" dirty="0">
                  <a:solidFill>
                    <a:srgbClr val="66AA00"/>
                  </a:solidFill>
                </a:rPr>
                <a:t>2</a:t>
              </a:r>
              <a:endParaRPr lang="en-ID" sz="1000" dirty="0">
                <a:solidFill>
                  <a:srgbClr val="66AA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A7D54C3-1BC5-18FB-3FA6-C278CB755356}"/>
                </a:ext>
              </a:extLst>
            </p:cNvPr>
            <p:cNvSpPr txBox="1"/>
            <p:nvPr/>
          </p:nvSpPr>
          <p:spPr>
            <a:xfrm>
              <a:off x="1068043" y="4408467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33D4FF"/>
                  </a:solidFill>
                </a:rPr>
                <a:t>Air</a:t>
              </a:r>
              <a:endParaRPr lang="en-ID" sz="1000" dirty="0">
                <a:solidFill>
                  <a:srgbClr val="33D4FF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1FAE9B0-FF12-6713-4982-503E939C3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t="15989" r="11524" b="15577"/>
          <a:stretch/>
        </p:blipFill>
        <p:spPr>
          <a:xfrm>
            <a:off x="4752474" y="2699506"/>
            <a:ext cx="3680526" cy="2075333"/>
          </a:xfrm>
          <a:prstGeom prst="roundRect">
            <a:avLst>
              <a:gd name="adj" fmla="val 25439"/>
            </a:avLst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8630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153404" cy="56276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bereaksi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perubahan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lingkungannya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45925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Peka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rangsangan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5D672BB-33B3-506C-477A-5778DA9ED850}"/>
              </a:ext>
            </a:extLst>
          </p:cNvPr>
          <p:cNvSpPr/>
          <p:nvPr/>
        </p:nvSpPr>
        <p:spPr>
          <a:xfrm>
            <a:off x="0" y="1987812"/>
            <a:ext cx="2514600" cy="132675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mengenali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adanya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rangsang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telinga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lidah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kulit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F662CCB6-E314-221D-F4C6-9DC6E3AAB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38" y="2034421"/>
            <a:ext cx="843120" cy="120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uman eye - Wikipedia">
            <a:extLst>
              <a:ext uri="{FF2B5EF4-FFF2-40B4-BE49-F238E27FC236}">
                <a16:creationId xmlns:a16="http://schemas.microsoft.com/office/drawing/2014/main" xmlns="" id="{77F3D264-1B1A-D874-1680-E3684B2FE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" y="3723937"/>
            <a:ext cx="1476071" cy="89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uman nose - Wikipedia">
            <a:extLst>
              <a:ext uri="{FF2B5EF4-FFF2-40B4-BE49-F238E27FC236}">
                <a16:creationId xmlns:a16="http://schemas.microsoft.com/office/drawing/2014/main" xmlns="" id="{D5FB997E-CA84-72BF-9A69-FEDA97634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842" y="2032322"/>
            <a:ext cx="843120" cy="122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xmlns="" id="{29F036F2-9833-B547-62C0-FF99004E3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14" y="3418900"/>
            <a:ext cx="1250648" cy="12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xmlns="" id="{202D6CD7-88CA-32BE-0A22-E1447F734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978" y="3732020"/>
            <a:ext cx="1312062" cy="89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9FB78BF7-660D-B79A-826C-26542978FAF3}"/>
              </a:ext>
            </a:extLst>
          </p:cNvPr>
          <p:cNvSpPr/>
          <p:nvPr/>
        </p:nvSpPr>
        <p:spPr>
          <a:xfrm>
            <a:off x="4724400" y="1987812"/>
            <a:ext cx="4419600" cy="81253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indra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peka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rangsang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putri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menguncup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ketika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disentuh</a:t>
            </a:r>
            <a:endParaRPr lang="id-ID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A14F2EE-2E8A-E381-A23E-CFF0EF6BE0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916856"/>
            <a:ext cx="2286000" cy="171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96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4886"/>
            <a:ext cx="91440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CIRI-CIRI MAKHLUK HIDUP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57200" y="1385992"/>
            <a:ext cx="8686800" cy="50398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Makhluk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memerlukan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oksigen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bernapas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mengeluarkan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karbon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dioksida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699" y="801217"/>
            <a:ext cx="17411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Bernapas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AB289787-C35F-29D1-F5D8-CAAF14608447}"/>
              </a:ext>
            </a:extLst>
          </p:cNvPr>
          <p:cNvSpPr/>
          <p:nvPr/>
        </p:nvSpPr>
        <p:spPr>
          <a:xfrm>
            <a:off x="361950" y="1970767"/>
            <a:ext cx="2895600" cy="24523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darat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mamalia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reptilia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bernapas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paru-paru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Hewan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air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bernapas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insang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Tumbuhan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bernapas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lubang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kecil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stomata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3067768-7253-BF18-2462-B947F9B3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872266"/>
            <a:ext cx="1447800" cy="27528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9B4BAAC-EDAF-9E56-1A3F-793B7A746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858389"/>
            <a:ext cx="2590800" cy="12327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199B116-B9D5-D561-4C9C-0BD2241FA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0" y="3230030"/>
            <a:ext cx="2133600" cy="142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69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2671</TotalTime>
  <Words>1625</Words>
  <Application>Microsoft Office PowerPoint</Application>
  <PresentationFormat>On-screen Show (16:9)</PresentationFormat>
  <Paragraphs>320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ＭＳ Ｐゴシック</vt:lpstr>
      <vt:lpstr>Wingdings</vt:lpstr>
      <vt:lpstr>Wingdings 3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Korektor COE 2</cp:lastModifiedBy>
  <cp:revision>81</cp:revision>
  <dcterms:created xsi:type="dcterms:W3CDTF">2022-01-17T01:37:52Z</dcterms:created>
  <dcterms:modified xsi:type="dcterms:W3CDTF">2022-07-18T03:38:59Z</dcterms:modified>
</cp:coreProperties>
</file>