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84" r:id="rId2"/>
    <p:sldId id="278" r:id="rId3"/>
    <p:sldId id="256" r:id="rId4"/>
    <p:sldId id="264" r:id="rId5"/>
    <p:sldId id="261" r:id="rId6"/>
    <p:sldId id="262" r:id="rId7"/>
    <p:sldId id="282" r:id="rId8"/>
    <p:sldId id="257" r:id="rId9"/>
    <p:sldId id="275" r:id="rId10"/>
    <p:sldId id="281" r:id="rId11"/>
    <p:sldId id="267" r:id="rId12"/>
    <p:sldId id="283" r:id="rId13"/>
    <p:sldId id="258" r:id="rId14"/>
    <p:sldId id="276" r:id="rId15"/>
    <p:sldId id="279" r:id="rId16"/>
    <p:sldId id="260" r:id="rId17"/>
    <p:sldId id="280" r:id="rId18"/>
    <p:sldId id="274" r:id="rId19"/>
  </p:sldIdLst>
  <p:sldSz cx="18288000" cy="10287000"/>
  <p:notesSz cx="6858000" cy="9144000"/>
  <p:embeddedFontLst>
    <p:embeddedFont>
      <p:font typeface="Gaegu Bold" charset="0"/>
      <p:bold r:id="rId20"/>
    </p:embeddedFont>
    <p:embeddedFont>
      <p:font typeface="Gaegu" charset="0"/>
      <p:bold r:id="rId21"/>
    </p:embeddedFont>
    <p:embeddedFont>
      <p:font typeface="Calibri" panose="020F0502020204030204" pitchFamily="34" charset="0"/>
      <p:regular r:id="rId22"/>
      <p:bold r:id="rId23"/>
      <p:italic r:id="rId24"/>
      <p:boldItalic r:id="rId25"/>
    </p:embeddedFont>
    <p:embeddedFont>
      <p:font typeface="Adobe Naskh Medium" panose="01010101010101010101" pitchFamily="50" charset="-78"/>
      <p:regular r:id="rId26"/>
    </p:embeddedFont>
    <p:embeddedFont>
      <p:font typeface="Gaegu Light" panose="020B0604020202020204" charset="0"/>
      <p:regular r:id="rId27"/>
    </p:embeddedFont>
    <p:embeddedFont>
      <p:font typeface="ＭＳ Ｐゴシック" panose="020B0600070205080204" pitchFamily="34" charset="-128"/>
      <p:regular r:id="rId28"/>
    </p:embeddedFont>
    <p:embeddedFont>
      <p:font typeface="Fredoka One" panose="020B0604020202020204" charset="0"/>
      <p:regular r:id="rId29"/>
    </p:embeddedFont>
    <p:embeddedFont>
      <p:font typeface="Bitter" panose="020B0604020202020204" charset="0"/>
      <p:bold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9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jp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3" Type="http://schemas.openxmlformats.org/officeDocument/2006/relationships/image" Target="../media/image34.svg"/><Relationship Id="rId3" Type="http://schemas.openxmlformats.org/officeDocument/2006/relationships/image" Target="../media/image50.svg"/><Relationship Id="rId12"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7.xml"/><Relationship Id="rId11" Type="http://schemas.openxmlformats.org/officeDocument/2006/relationships/image" Target="../media/image58.svg"/><Relationship Id="rId4" Type="http://schemas.openxmlformats.org/officeDocument/2006/relationships/image" Target="../media/image31.png"/><Relationship Id="rId14" Type="http://schemas.openxmlformats.org/officeDocument/2006/relationships/image" Target="../media/image17.png"/></Relationships>
</file>

<file path=ppt/slides/_rels/slide11.xml.rels><?xml version="1.0" encoding="UTF-8" standalone="yes"?>
<Relationships xmlns="http://schemas.openxmlformats.org/package/2006/relationships"><Relationship Id="rId13" Type="http://schemas.openxmlformats.org/officeDocument/2006/relationships/image" Target="../media/image75.svg"/><Relationship Id="rId3" Type="http://schemas.openxmlformats.org/officeDocument/2006/relationships/image" Target="../media/image110.svg"/><Relationship Id="rId12" Type="http://schemas.openxmlformats.org/officeDocument/2006/relationships/image" Target="../media/image18.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36.svg"/><Relationship Id="rId5" Type="http://schemas.openxmlformats.org/officeDocument/2006/relationships/image" Target="../media/image112.svg"/><Relationship Id="rId10"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81.svg"/><Relationship Id="rId1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7" Type="http://schemas.openxmlformats.org/officeDocument/2006/relationships/image" Target="../media/image54.sv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svg"/><Relationship Id="rId18" Type="http://schemas.openxmlformats.org/officeDocument/2006/relationships/image" Target="../media/image14.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1.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6.png"/><Relationship Id="rId16" Type="http://schemas.openxmlformats.org/officeDocument/2006/relationships/image" Target="../media/image13.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0.svg"/><Relationship Id="rId24" Type="http://schemas.openxmlformats.org/officeDocument/2006/relationships/image" Target="../media/image17.png"/><Relationship Id="rId5" Type="http://schemas.openxmlformats.org/officeDocument/2006/relationships/image" Target="../media/image4.svg"/><Relationship Id="rId15" Type="http://schemas.openxmlformats.org/officeDocument/2006/relationships/image" Target="../media/image14.svg"/><Relationship Id="rId23" Type="http://schemas.openxmlformats.org/officeDocument/2006/relationships/image" Target="../media/image22.svg"/><Relationship Id="rId10" Type="http://schemas.openxmlformats.org/officeDocument/2006/relationships/image" Target="../media/image10.png"/><Relationship Id="rId19" Type="http://schemas.openxmlformats.org/officeDocument/2006/relationships/image" Target="../media/image18.svg"/><Relationship Id="rId4" Type="http://schemas.openxmlformats.org/officeDocument/2006/relationships/image" Target="../media/image7.png"/><Relationship Id="rId9" Type="http://schemas.openxmlformats.org/officeDocument/2006/relationships/image" Target="../media/image8.svg"/><Relationship Id="rId14" Type="http://schemas.openxmlformats.org/officeDocument/2006/relationships/image" Target="../media/image12.png"/><Relationship Id="rId22"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83.svg"/><Relationship Id="rId18" Type="http://schemas.openxmlformats.org/officeDocument/2006/relationships/image" Target="../media/image24.png"/><Relationship Id="rId26" Type="http://schemas.openxmlformats.org/officeDocument/2006/relationships/image" Target="../media/image28.png"/><Relationship Id="rId3" Type="http://schemas.openxmlformats.org/officeDocument/2006/relationships/image" Target="../media/image75.svg"/><Relationship Id="rId21" Type="http://schemas.openxmlformats.org/officeDocument/2006/relationships/image" Target="../media/image89.svg"/><Relationship Id="rId7" Type="http://schemas.openxmlformats.org/officeDocument/2006/relationships/image" Target="../media/image77.svg"/><Relationship Id="rId12" Type="http://schemas.openxmlformats.org/officeDocument/2006/relationships/image" Target="../media/image22.png"/><Relationship Id="rId17" Type="http://schemas.openxmlformats.org/officeDocument/2006/relationships/image" Target="../media/image85.svg"/><Relationship Id="rId25" Type="http://schemas.openxmlformats.org/officeDocument/2006/relationships/image" Target="../media/image93.svg"/><Relationship Id="rId2" Type="http://schemas.openxmlformats.org/officeDocument/2006/relationships/image" Target="../media/image18.png"/><Relationship Id="rId16" Type="http://schemas.openxmlformats.org/officeDocument/2006/relationships/image" Target="../media/image23.png"/><Relationship Id="rId20" Type="http://schemas.openxmlformats.org/officeDocument/2006/relationships/image" Target="../media/image25.png"/><Relationship Id="rId29" Type="http://schemas.openxmlformats.org/officeDocument/2006/relationships/image" Target="../media/image95.sv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81.svg"/><Relationship Id="rId24" Type="http://schemas.openxmlformats.org/officeDocument/2006/relationships/image" Target="../media/image27.png"/><Relationship Id="rId5" Type="http://schemas.openxmlformats.org/officeDocument/2006/relationships/image" Target="../media/image2.svg"/><Relationship Id="rId15" Type="http://schemas.openxmlformats.org/officeDocument/2006/relationships/image" Target="../media/image16.svg"/><Relationship Id="rId23" Type="http://schemas.openxmlformats.org/officeDocument/2006/relationships/image" Target="../media/image91.svg"/><Relationship Id="rId28" Type="http://schemas.openxmlformats.org/officeDocument/2006/relationships/image" Target="../media/image29.png"/><Relationship Id="rId10" Type="http://schemas.openxmlformats.org/officeDocument/2006/relationships/image" Target="../media/image21.png"/><Relationship Id="rId19" Type="http://schemas.openxmlformats.org/officeDocument/2006/relationships/image" Target="../media/image87.svg"/><Relationship Id="rId4" Type="http://schemas.openxmlformats.org/officeDocument/2006/relationships/image" Target="../media/image6.png"/><Relationship Id="rId9" Type="http://schemas.openxmlformats.org/officeDocument/2006/relationships/image" Target="../media/image79.svg"/><Relationship Id="rId14" Type="http://schemas.openxmlformats.org/officeDocument/2006/relationships/image" Target="../media/image13.png"/><Relationship Id="rId22" Type="http://schemas.openxmlformats.org/officeDocument/2006/relationships/image" Target="../media/image26.png"/><Relationship Id="rId27" Type="http://schemas.openxmlformats.org/officeDocument/2006/relationships/image" Target="../media/image40.svg"/><Relationship Id="rId30" Type="http://schemas.openxmlformats.org/officeDocument/2006/relationships/image" Target="../media/image17.png"/></Relationships>
</file>

<file path=ppt/slides/_rels/slide15.xml.rels><?xml version="1.0" encoding="UTF-8" standalone="yes"?>
<Relationships xmlns="http://schemas.openxmlformats.org/package/2006/relationships"><Relationship Id="rId13" Type="http://schemas.openxmlformats.org/officeDocument/2006/relationships/image" Target="../media/image34.svg"/><Relationship Id="rId3" Type="http://schemas.openxmlformats.org/officeDocument/2006/relationships/image" Target="../media/image50.svg"/><Relationship Id="rId12"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7.xml"/><Relationship Id="rId11" Type="http://schemas.openxmlformats.org/officeDocument/2006/relationships/image" Target="../media/image58.svg"/><Relationship Id="rId4" Type="http://schemas.openxmlformats.org/officeDocument/2006/relationships/image" Target="../media/image31.png"/><Relationship Id="rId1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4.svg"/><Relationship Id="rId3" Type="http://schemas.openxmlformats.org/officeDocument/2006/relationships/image" Target="../media/image38.svg"/><Relationship Id="rId7" Type="http://schemas.openxmlformats.org/officeDocument/2006/relationships/image" Target="../media/image42.svg"/><Relationship Id="rId12" Type="http://schemas.openxmlformats.org/officeDocument/2006/relationships/image" Target="../media/image12.png"/><Relationship Id="rId2" Type="http://schemas.openxmlformats.org/officeDocument/2006/relationships/image" Target="../media/image42.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46.svg"/><Relationship Id="rId5" Type="http://schemas.openxmlformats.org/officeDocument/2006/relationships/image" Target="../media/image40.svg"/><Relationship Id="rId15" Type="http://schemas.openxmlformats.org/officeDocument/2006/relationships/image" Target="../media/image48.svg"/><Relationship Id="rId10" Type="http://schemas.openxmlformats.org/officeDocument/2006/relationships/image" Target="../media/image46.png"/><Relationship Id="rId4" Type="http://schemas.openxmlformats.org/officeDocument/2006/relationships/image" Target="../media/image43.png"/><Relationship Id="rId9" Type="http://schemas.openxmlformats.org/officeDocument/2006/relationships/image" Target="../media/image44.svg"/><Relationship Id="rId14" Type="http://schemas.openxmlformats.org/officeDocument/2006/relationships/image" Target="../media/image47.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124.svg"/><Relationship Id="rId7" Type="http://schemas.openxmlformats.org/officeDocument/2006/relationships/image" Target="../media/image120.svg"/><Relationship Id="rId12" Type="http://schemas.openxmlformats.org/officeDocument/2006/relationships/image" Target="../media/image51.png"/><Relationship Id="rId2" Type="http://schemas.openxmlformats.org/officeDocument/2006/relationships/image" Target="../media/image48.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122.svg"/><Relationship Id="rId5" Type="http://schemas.openxmlformats.org/officeDocument/2006/relationships/image" Target="../media/image118.svg"/><Relationship Id="rId15" Type="http://schemas.openxmlformats.org/officeDocument/2006/relationships/image" Target="../media/image54.svg"/><Relationship Id="rId10" Type="http://schemas.openxmlformats.org/officeDocument/2006/relationships/image" Target="../media/image50.png"/><Relationship Id="rId9" Type="http://schemas.openxmlformats.org/officeDocument/2006/relationships/image" Target="../media/image48.svg"/><Relationship Id="rId14"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svg"/><Relationship Id="rId18" Type="http://schemas.openxmlformats.org/officeDocument/2006/relationships/image" Target="../media/image14.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1.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6.png"/><Relationship Id="rId16" Type="http://schemas.openxmlformats.org/officeDocument/2006/relationships/image" Target="../media/image13.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23" Type="http://schemas.openxmlformats.org/officeDocument/2006/relationships/image" Target="../media/image22.svg"/><Relationship Id="rId10" Type="http://schemas.openxmlformats.org/officeDocument/2006/relationships/image" Target="../media/image10.png"/><Relationship Id="rId19" Type="http://schemas.openxmlformats.org/officeDocument/2006/relationships/image" Target="../media/image18.svg"/><Relationship Id="rId4" Type="http://schemas.openxmlformats.org/officeDocument/2006/relationships/image" Target="../media/image7.png"/><Relationship Id="rId9" Type="http://schemas.openxmlformats.org/officeDocument/2006/relationships/image" Target="../media/image8.svg"/><Relationship Id="rId14" Type="http://schemas.openxmlformats.org/officeDocument/2006/relationships/image" Target="../media/image12.png"/><Relationship Id="rId22"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svg"/><Relationship Id="rId18" Type="http://schemas.openxmlformats.org/officeDocument/2006/relationships/image" Target="../media/image14.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1.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6.png"/><Relationship Id="rId16" Type="http://schemas.openxmlformats.org/officeDocument/2006/relationships/image" Target="../media/image13.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0.svg"/><Relationship Id="rId24" Type="http://schemas.openxmlformats.org/officeDocument/2006/relationships/image" Target="../media/image17.png"/><Relationship Id="rId5" Type="http://schemas.openxmlformats.org/officeDocument/2006/relationships/image" Target="../media/image4.svg"/><Relationship Id="rId15" Type="http://schemas.openxmlformats.org/officeDocument/2006/relationships/image" Target="../media/image14.svg"/><Relationship Id="rId23" Type="http://schemas.openxmlformats.org/officeDocument/2006/relationships/image" Target="../media/image22.svg"/><Relationship Id="rId10" Type="http://schemas.openxmlformats.org/officeDocument/2006/relationships/image" Target="../media/image10.png"/><Relationship Id="rId19" Type="http://schemas.openxmlformats.org/officeDocument/2006/relationships/image" Target="../media/image18.svg"/><Relationship Id="rId4" Type="http://schemas.openxmlformats.org/officeDocument/2006/relationships/image" Target="../media/image7.png"/><Relationship Id="rId9" Type="http://schemas.openxmlformats.org/officeDocument/2006/relationships/image" Target="../media/image8.svg"/><Relationship Id="rId14" Type="http://schemas.openxmlformats.org/officeDocument/2006/relationships/image" Target="../media/image12.png"/><Relationship Id="rId22"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83.svg"/><Relationship Id="rId18" Type="http://schemas.openxmlformats.org/officeDocument/2006/relationships/image" Target="../media/image24.png"/><Relationship Id="rId26" Type="http://schemas.openxmlformats.org/officeDocument/2006/relationships/image" Target="../media/image28.png"/><Relationship Id="rId3" Type="http://schemas.openxmlformats.org/officeDocument/2006/relationships/image" Target="../media/image75.svg"/><Relationship Id="rId21" Type="http://schemas.openxmlformats.org/officeDocument/2006/relationships/image" Target="../media/image89.svg"/><Relationship Id="rId7" Type="http://schemas.openxmlformats.org/officeDocument/2006/relationships/image" Target="../media/image77.svg"/><Relationship Id="rId12" Type="http://schemas.openxmlformats.org/officeDocument/2006/relationships/image" Target="../media/image22.png"/><Relationship Id="rId17" Type="http://schemas.openxmlformats.org/officeDocument/2006/relationships/image" Target="../media/image85.svg"/><Relationship Id="rId25" Type="http://schemas.openxmlformats.org/officeDocument/2006/relationships/image" Target="../media/image93.svg"/><Relationship Id="rId2" Type="http://schemas.openxmlformats.org/officeDocument/2006/relationships/image" Target="../media/image18.png"/><Relationship Id="rId16" Type="http://schemas.openxmlformats.org/officeDocument/2006/relationships/image" Target="../media/image23.png"/><Relationship Id="rId20" Type="http://schemas.openxmlformats.org/officeDocument/2006/relationships/image" Target="../media/image25.png"/><Relationship Id="rId29" Type="http://schemas.openxmlformats.org/officeDocument/2006/relationships/image" Target="../media/image95.sv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81.svg"/><Relationship Id="rId24" Type="http://schemas.openxmlformats.org/officeDocument/2006/relationships/image" Target="../media/image27.png"/><Relationship Id="rId5" Type="http://schemas.openxmlformats.org/officeDocument/2006/relationships/image" Target="../media/image2.svg"/><Relationship Id="rId15" Type="http://schemas.openxmlformats.org/officeDocument/2006/relationships/image" Target="../media/image16.svg"/><Relationship Id="rId23" Type="http://schemas.openxmlformats.org/officeDocument/2006/relationships/image" Target="../media/image91.svg"/><Relationship Id="rId28" Type="http://schemas.openxmlformats.org/officeDocument/2006/relationships/image" Target="../media/image29.png"/><Relationship Id="rId10" Type="http://schemas.openxmlformats.org/officeDocument/2006/relationships/image" Target="../media/image21.png"/><Relationship Id="rId19" Type="http://schemas.openxmlformats.org/officeDocument/2006/relationships/image" Target="../media/image87.svg"/><Relationship Id="rId4" Type="http://schemas.openxmlformats.org/officeDocument/2006/relationships/image" Target="../media/image6.png"/><Relationship Id="rId9" Type="http://schemas.openxmlformats.org/officeDocument/2006/relationships/image" Target="../media/image79.svg"/><Relationship Id="rId14" Type="http://schemas.openxmlformats.org/officeDocument/2006/relationships/image" Target="../media/image13.png"/><Relationship Id="rId22" Type="http://schemas.openxmlformats.org/officeDocument/2006/relationships/image" Target="../media/image26.png"/><Relationship Id="rId27" Type="http://schemas.openxmlformats.org/officeDocument/2006/relationships/image" Target="../media/image40.svg"/><Relationship Id="rId30" Type="http://schemas.openxmlformats.org/officeDocument/2006/relationships/image" Target="../media/image17.png"/></Relationships>
</file>

<file path=ppt/slides/_rels/slide5.xml.rels><?xml version="1.0" encoding="UTF-8" standalone="yes"?>
<Relationships xmlns="http://schemas.openxmlformats.org/package/2006/relationships"><Relationship Id="rId13" Type="http://schemas.openxmlformats.org/officeDocument/2006/relationships/image" Target="../media/image34.svg"/><Relationship Id="rId3" Type="http://schemas.openxmlformats.org/officeDocument/2006/relationships/image" Target="../media/image50.svg"/><Relationship Id="rId12"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7.xml"/><Relationship Id="rId11" Type="http://schemas.openxmlformats.org/officeDocument/2006/relationships/image" Target="../media/image58.svg"/><Relationship Id="rId4" Type="http://schemas.openxmlformats.org/officeDocument/2006/relationships/image" Target="../media/image31.pn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68.svg"/><Relationship Id="rId3" Type="http://schemas.openxmlformats.org/officeDocument/2006/relationships/image" Target="../media/image60.svg"/><Relationship Id="rId7" Type="http://schemas.openxmlformats.org/officeDocument/2006/relationships/image" Target="../media/image64.svg"/><Relationship Id="rId12"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svg"/><Relationship Id="rId5" Type="http://schemas.openxmlformats.org/officeDocument/2006/relationships/image" Target="../media/image62.svg"/><Relationship Id="rId10" Type="http://schemas.openxmlformats.org/officeDocument/2006/relationships/image" Target="../media/image7.png"/><Relationship Id="rId4" Type="http://schemas.openxmlformats.org/officeDocument/2006/relationships/image" Target="../media/image34.png"/><Relationship Id="rId9" Type="http://schemas.openxmlformats.org/officeDocument/2006/relationships/image" Target="../media/image66.sv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svg"/><Relationship Id="rId18" Type="http://schemas.openxmlformats.org/officeDocument/2006/relationships/image" Target="../media/image14.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1.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6.png"/><Relationship Id="rId16" Type="http://schemas.openxmlformats.org/officeDocument/2006/relationships/image" Target="../media/image13.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0.svg"/><Relationship Id="rId24" Type="http://schemas.openxmlformats.org/officeDocument/2006/relationships/image" Target="../media/image17.png"/><Relationship Id="rId5" Type="http://schemas.openxmlformats.org/officeDocument/2006/relationships/image" Target="../media/image4.svg"/><Relationship Id="rId15" Type="http://schemas.openxmlformats.org/officeDocument/2006/relationships/image" Target="../media/image14.svg"/><Relationship Id="rId23" Type="http://schemas.openxmlformats.org/officeDocument/2006/relationships/image" Target="../media/image22.svg"/><Relationship Id="rId10" Type="http://schemas.openxmlformats.org/officeDocument/2006/relationships/image" Target="../media/image10.png"/><Relationship Id="rId19" Type="http://schemas.openxmlformats.org/officeDocument/2006/relationships/image" Target="../media/image18.svg"/><Relationship Id="rId4" Type="http://schemas.openxmlformats.org/officeDocument/2006/relationships/image" Target="../media/image7.png"/><Relationship Id="rId9" Type="http://schemas.openxmlformats.org/officeDocument/2006/relationships/image" Target="../media/image8.svg"/><Relationship Id="rId14" Type="http://schemas.openxmlformats.org/officeDocument/2006/relationships/image" Target="../media/image12.png"/><Relationship Id="rId22"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83.svg"/><Relationship Id="rId18" Type="http://schemas.openxmlformats.org/officeDocument/2006/relationships/image" Target="../media/image24.png"/><Relationship Id="rId26" Type="http://schemas.openxmlformats.org/officeDocument/2006/relationships/image" Target="../media/image28.png"/><Relationship Id="rId3" Type="http://schemas.openxmlformats.org/officeDocument/2006/relationships/image" Target="../media/image75.svg"/><Relationship Id="rId21" Type="http://schemas.openxmlformats.org/officeDocument/2006/relationships/image" Target="../media/image89.svg"/><Relationship Id="rId7" Type="http://schemas.openxmlformats.org/officeDocument/2006/relationships/image" Target="../media/image77.svg"/><Relationship Id="rId12" Type="http://schemas.openxmlformats.org/officeDocument/2006/relationships/image" Target="../media/image22.png"/><Relationship Id="rId17" Type="http://schemas.openxmlformats.org/officeDocument/2006/relationships/image" Target="../media/image85.svg"/><Relationship Id="rId25" Type="http://schemas.openxmlformats.org/officeDocument/2006/relationships/image" Target="../media/image93.svg"/><Relationship Id="rId2" Type="http://schemas.openxmlformats.org/officeDocument/2006/relationships/image" Target="../media/image18.png"/><Relationship Id="rId16" Type="http://schemas.openxmlformats.org/officeDocument/2006/relationships/image" Target="../media/image23.png"/><Relationship Id="rId20" Type="http://schemas.openxmlformats.org/officeDocument/2006/relationships/image" Target="../media/image25.png"/><Relationship Id="rId29" Type="http://schemas.openxmlformats.org/officeDocument/2006/relationships/image" Target="../media/image95.sv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81.svg"/><Relationship Id="rId24" Type="http://schemas.openxmlformats.org/officeDocument/2006/relationships/image" Target="../media/image27.png"/><Relationship Id="rId5" Type="http://schemas.openxmlformats.org/officeDocument/2006/relationships/image" Target="../media/image2.svg"/><Relationship Id="rId15" Type="http://schemas.openxmlformats.org/officeDocument/2006/relationships/image" Target="../media/image16.svg"/><Relationship Id="rId23" Type="http://schemas.openxmlformats.org/officeDocument/2006/relationships/image" Target="../media/image91.svg"/><Relationship Id="rId28" Type="http://schemas.openxmlformats.org/officeDocument/2006/relationships/image" Target="../media/image29.png"/><Relationship Id="rId10" Type="http://schemas.openxmlformats.org/officeDocument/2006/relationships/image" Target="../media/image21.png"/><Relationship Id="rId19" Type="http://schemas.openxmlformats.org/officeDocument/2006/relationships/image" Target="../media/image87.svg"/><Relationship Id="rId4" Type="http://schemas.openxmlformats.org/officeDocument/2006/relationships/image" Target="../media/image6.png"/><Relationship Id="rId9" Type="http://schemas.openxmlformats.org/officeDocument/2006/relationships/image" Target="../media/image79.svg"/><Relationship Id="rId14" Type="http://schemas.openxmlformats.org/officeDocument/2006/relationships/image" Target="../media/image13.png"/><Relationship Id="rId22" Type="http://schemas.openxmlformats.org/officeDocument/2006/relationships/image" Target="../media/image26.png"/><Relationship Id="rId27" Type="http://schemas.openxmlformats.org/officeDocument/2006/relationships/image" Target="../media/image40.svg"/><Relationship Id="rId30"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1" y="-3"/>
            <a:ext cx="18271762" cy="10287002"/>
          </a:xfrm>
          <a:prstGeom prst="rect">
            <a:avLst/>
          </a:prstGeom>
        </p:spPr>
      </p:pic>
      <p:grpSp>
        <p:nvGrpSpPr>
          <p:cNvPr id="33" name="Group 32"/>
          <p:cNvGrpSpPr/>
          <p:nvPr/>
        </p:nvGrpSpPr>
        <p:grpSpPr>
          <a:xfrm>
            <a:off x="2212369" y="1431697"/>
            <a:ext cx="5027198" cy="7199054"/>
            <a:chOff x="2212367" y="1431696"/>
            <a:chExt cx="5027197" cy="7199054"/>
          </a:xfrm>
        </p:grpSpPr>
        <p:sp>
          <p:nvSpPr>
            <p:cNvPr id="2" name="Cube 1">
              <a:extLst>
                <a:ext uri="{FF2B5EF4-FFF2-40B4-BE49-F238E27FC236}">
                  <a16:creationId xmlns:a16="http://schemas.microsoft.com/office/drawing/2014/main" id="{526DC594-1891-D729-200C-DD198618FF90}"/>
                </a:ext>
              </a:extLst>
            </p:cNvPr>
            <p:cNvSpPr/>
            <p:nvPr/>
          </p:nvSpPr>
          <p:spPr>
            <a:xfrm>
              <a:off x="2226980" y="1431696"/>
              <a:ext cx="5012584" cy="7195357"/>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pic>
          <p:nvPicPr>
            <p:cNvPr id="3" name="Picture 2">
              <a:extLst>
                <a:ext uri="{FF2B5EF4-FFF2-40B4-BE49-F238E27FC236}">
                  <a16:creationId xmlns:a16="http://schemas.microsoft.com/office/drawing/2014/main" id="{86064B0F-A322-61DE-B6F4-56DE697427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979" b="1020"/>
            <a:stretch/>
          </p:blipFill>
          <p:spPr>
            <a:xfrm>
              <a:off x="2212367" y="1646952"/>
              <a:ext cx="4867494" cy="6983798"/>
            </a:xfrm>
            <a:prstGeom prst="rect">
              <a:avLst/>
            </a:prstGeom>
          </p:spPr>
        </p:pic>
      </p:grpSp>
      <p:sp>
        <p:nvSpPr>
          <p:cNvPr id="4" name="タイトル 1">
            <a:extLst>
              <a:ext uri="{FF2B5EF4-FFF2-40B4-BE49-F238E27FC236}">
                <a16:creationId xmlns:a16="http://schemas.microsoft.com/office/drawing/2014/main" id="{4E94349F-3A33-FBE2-B0BE-E5C84DD57FC8}"/>
              </a:ext>
            </a:extLst>
          </p:cNvPr>
          <p:cNvSpPr txBox="1">
            <a:spLocks/>
          </p:cNvSpPr>
          <p:nvPr/>
        </p:nvSpPr>
        <p:spPr>
          <a:xfrm>
            <a:off x="7181736" y="2783349"/>
            <a:ext cx="10147736" cy="938038"/>
          </a:xfrm>
          <a:prstGeom prst="rect">
            <a:avLst/>
          </a:prstGeom>
        </p:spPr>
        <p:txBody>
          <a:bodyPr lIns="137160" tIns="68580" rIns="137160" bIns="6858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3265426">
              <a:defRPr/>
            </a:pPr>
            <a:r>
              <a:rPr kumimoji="1" lang="en-US" altLang="ja-JP" sz="6400" b="1" spc="0" dirty="0">
                <a:solidFill>
                  <a:schemeClr val="bg2">
                    <a:lumMod val="25000"/>
                  </a:schemeClr>
                </a:solidFill>
                <a:latin typeface="Arial" pitchFamily="34" charset="0"/>
                <a:cs typeface="Arial" pitchFamily="34" charset="0"/>
              </a:rPr>
              <a:t>MEDIA MENGAJAR</a:t>
            </a:r>
            <a:endParaRPr kumimoji="1" lang="ja-JP" altLang="en-US" sz="6400" b="1" spc="0" dirty="0">
              <a:solidFill>
                <a:schemeClr val="bg2">
                  <a:lumMod val="25000"/>
                </a:schemeClr>
              </a:solidFill>
              <a:latin typeface="Arial" pitchFamily="34" charset="0"/>
              <a:cs typeface="Arial" pitchFamily="34" charset="0"/>
            </a:endParaRPr>
          </a:p>
        </p:txBody>
      </p:sp>
      <p:sp>
        <p:nvSpPr>
          <p:cNvPr id="5" name="テキスト プレースホルダー 11">
            <a:extLst>
              <a:ext uri="{FF2B5EF4-FFF2-40B4-BE49-F238E27FC236}">
                <a16:creationId xmlns:a16="http://schemas.microsoft.com/office/drawing/2014/main" id="{844D6C39-09A9-0BE4-68D9-3C2BD5B76C15}"/>
              </a:ext>
            </a:extLst>
          </p:cNvPr>
          <p:cNvSpPr txBox="1">
            <a:spLocks/>
          </p:cNvSpPr>
          <p:nvPr/>
        </p:nvSpPr>
        <p:spPr>
          <a:xfrm>
            <a:off x="7467611" y="3569453"/>
            <a:ext cx="9575990" cy="1436430"/>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6400" b="1" dirty="0" err="1">
                <a:solidFill>
                  <a:srgbClr val="078CD1"/>
                </a:solidFill>
                <a:latin typeface="Calibri" panose="020F0502020204030204" pitchFamily="34" charset="0"/>
                <a:cs typeface="Calibri" panose="020F0502020204030204" pitchFamily="34" charset="0"/>
              </a:rPr>
              <a:t>Pendidikan</a:t>
            </a:r>
            <a:r>
              <a:rPr lang="en-US" sz="6400" b="1" dirty="0">
                <a:solidFill>
                  <a:srgbClr val="078CD1"/>
                </a:solidFill>
                <a:latin typeface="Calibri" panose="020F0502020204030204" pitchFamily="34" charset="0"/>
                <a:cs typeface="Calibri" panose="020F0502020204030204" pitchFamily="34" charset="0"/>
              </a:rPr>
              <a:t> Agama Islam </a:t>
            </a:r>
            <a:r>
              <a:rPr lang="en-US" sz="6400" b="1" dirty="0" err="1">
                <a:solidFill>
                  <a:srgbClr val="078CD1"/>
                </a:solidFill>
                <a:latin typeface="Calibri" panose="020F0502020204030204" pitchFamily="34" charset="0"/>
                <a:cs typeface="Calibri" panose="020F0502020204030204" pitchFamily="34" charset="0"/>
              </a:rPr>
              <a:t>dan</a:t>
            </a:r>
            <a:r>
              <a:rPr lang="en-US" sz="6400" b="1" dirty="0">
                <a:solidFill>
                  <a:srgbClr val="078CD1"/>
                </a:solidFill>
                <a:latin typeface="Calibri" panose="020F0502020204030204" pitchFamily="34" charset="0"/>
                <a:cs typeface="Calibri" panose="020F0502020204030204" pitchFamily="34" charset="0"/>
              </a:rPr>
              <a:t> Budi </a:t>
            </a:r>
            <a:r>
              <a:rPr lang="en-US" sz="6400" b="1" dirty="0" err="1">
                <a:solidFill>
                  <a:srgbClr val="078CD1"/>
                </a:solidFill>
                <a:latin typeface="Calibri" panose="020F0502020204030204" pitchFamily="34" charset="0"/>
                <a:cs typeface="Calibri" panose="020F0502020204030204" pitchFamily="34" charset="0"/>
              </a:rPr>
              <a:t>Pekerti</a:t>
            </a:r>
            <a:endParaRPr lang="en-US" sz="6400" b="1" dirty="0">
              <a:solidFill>
                <a:srgbClr val="078CD1"/>
              </a:solidFill>
              <a:latin typeface="Calibri" panose="020F0502020204030204" pitchFamily="34" charset="0"/>
              <a:cs typeface="Calibri" panose="020F0502020204030204" pitchFamily="34" charset="0"/>
            </a:endParaRPr>
          </a:p>
        </p:txBody>
      </p:sp>
      <p:cxnSp>
        <p:nvCxnSpPr>
          <p:cNvPr id="6" name="直線コネクタ 9">
            <a:extLst>
              <a:ext uri="{FF2B5EF4-FFF2-40B4-BE49-F238E27FC236}">
                <a16:creationId xmlns:a16="http://schemas.microsoft.com/office/drawing/2014/main" id="{4F8E48F1-EFF4-9660-EEE6-8C035D16511F}"/>
              </a:ext>
            </a:extLst>
          </p:cNvPr>
          <p:cNvCxnSpPr/>
          <p:nvPr/>
        </p:nvCxnSpPr>
        <p:spPr>
          <a:xfrm>
            <a:off x="8045705" y="5731836"/>
            <a:ext cx="899155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7" name="Rectangle 6">
            <a:extLst>
              <a:ext uri="{FF2B5EF4-FFF2-40B4-BE49-F238E27FC236}">
                <a16:creationId xmlns:a16="http://schemas.microsoft.com/office/drawing/2014/main" id="{B156A54B-8BC2-BA26-B4C5-43122F2590FF}"/>
              </a:ext>
            </a:extLst>
          </p:cNvPr>
          <p:cNvSpPr/>
          <p:nvPr/>
        </p:nvSpPr>
        <p:spPr>
          <a:xfrm>
            <a:off x="9890358" y="5918482"/>
            <a:ext cx="4661211" cy="692497"/>
          </a:xfrm>
          <a:prstGeom prst="rect">
            <a:avLst/>
          </a:prstGeom>
        </p:spPr>
        <p:txBody>
          <a:bodyPr wrap="none" lIns="137160" tIns="68580" rIns="137160" bIns="68580">
            <a:spAutoFit/>
          </a:bodyPr>
          <a:lstStyle/>
          <a:p>
            <a:pPr algn="ctr"/>
            <a:r>
              <a:rPr lang="en-US" sz="3600" b="1" dirty="0">
                <a:solidFill>
                  <a:schemeClr val="bg2">
                    <a:lumMod val="25000"/>
                  </a:schemeClr>
                </a:solidFill>
              </a:rPr>
              <a:t>UNTUK SMP KELAS VIII</a:t>
            </a:r>
            <a:endParaRPr lang="id-ID" sz="3600" b="1" dirty="0">
              <a:solidFill>
                <a:schemeClr val="bg2">
                  <a:lumMod val="25000"/>
                </a:schemeClr>
              </a:solidFill>
            </a:endParaRPr>
          </a:p>
        </p:txBody>
      </p:sp>
      <p:pic>
        <p:nvPicPr>
          <p:cNvPr id="16"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125727" y="1485900"/>
            <a:ext cx="649750" cy="649752"/>
          </a:xfrm>
          <a:prstGeom prst="rect">
            <a:avLst/>
          </a:prstGeom>
        </p:spPr>
      </p:pic>
      <p:pic>
        <p:nvPicPr>
          <p:cNvPr id="18" name="Picture 1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 y="1902950"/>
            <a:ext cx="649750" cy="649752"/>
          </a:xfrm>
          <a:prstGeom prst="rect">
            <a:avLst/>
          </a:prstGeom>
        </p:spPr>
      </p:pic>
      <p:cxnSp>
        <p:nvCxnSpPr>
          <p:cNvPr id="26" name="Straight Connector 25"/>
          <p:cNvCxnSpPr/>
          <p:nvPr/>
        </p:nvCxnSpPr>
        <p:spPr>
          <a:xfrm>
            <a:off x="932606" y="-38100"/>
            <a:ext cx="0" cy="932984"/>
          </a:xfrm>
          <a:prstGeom prst="line">
            <a:avLst/>
          </a:prstGeom>
          <a:ln w="57150">
            <a:solidFill>
              <a:srgbClr val="F8B31A"/>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447800" y="-38099"/>
            <a:ext cx="0" cy="1660438"/>
          </a:xfrm>
          <a:prstGeom prst="line">
            <a:avLst/>
          </a:prstGeom>
          <a:ln w="57150">
            <a:solidFill>
              <a:srgbClr val="F8B31A"/>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04800" y="-38100"/>
            <a:ext cx="7168" cy="2438400"/>
          </a:xfrm>
          <a:prstGeom prst="line">
            <a:avLst/>
          </a:prstGeom>
          <a:ln w="57150">
            <a:solidFill>
              <a:srgbClr val="F8B31A"/>
            </a:solidFill>
          </a:ln>
        </p:spPr>
        <p:style>
          <a:lnRef idx="1">
            <a:schemeClr val="accent1"/>
          </a:lnRef>
          <a:fillRef idx="0">
            <a:schemeClr val="accent1"/>
          </a:fillRef>
          <a:effectRef idx="0">
            <a:schemeClr val="accent1"/>
          </a:effectRef>
          <a:fontRef idx="minor">
            <a:schemeClr val="tx1"/>
          </a:fontRef>
        </p:style>
      </p:cxnSp>
      <p:pic>
        <p:nvPicPr>
          <p:cNvPr id="17"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88169" y="728103"/>
            <a:ext cx="1135834" cy="1135834"/>
          </a:xfrm>
          <a:prstGeom prst="rect">
            <a:avLst/>
          </a:prstGeom>
        </p:spPr>
      </p:pic>
    </p:spTree>
    <p:extLst>
      <p:ext uri="{BB962C8B-B14F-4D97-AF65-F5344CB8AC3E}">
        <p14:creationId xmlns:p14="http://schemas.microsoft.com/office/powerpoint/2010/main" val="29250097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1000"/>
                                        <p:tgtEl>
                                          <p:spTgt spid="6"/>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791676" y="988673"/>
            <a:ext cx="5187312" cy="8269627"/>
          </a:xfrm>
          <a:prstGeom prst="rect">
            <a:avLst/>
          </a:prstGeom>
        </p:spPr>
      </p:pic>
      <p:sp>
        <p:nvSpPr>
          <p:cNvPr id="3" name="TextBox 3"/>
          <p:cNvSpPr txBox="1"/>
          <p:nvPr/>
        </p:nvSpPr>
        <p:spPr>
          <a:xfrm>
            <a:off x="2122294" y="3666092"/>
            <a:ext cx="4526076" cy="2462213"/>
          </a:xfrm>
          <a:prstGeom prst="rect">
            <a:avLst/>
          </a:prstGeom>
        </p:spPr>
        <p:txBody>
          <a:bodyPr wrap="square" lIns="0" tIns="0" rIns="0" bIns="0" rtlCol="0" anchor="t">
            <a:spAutoFit/>
          </a:bodyPr>
          <a:lstStyle/>
          <a:p>
            <a:pPr algn="ctr">
              <a:lnSpc>
                <a:spcPts val="6400"/>
              </a:lnSpc>
            </a:pPr>
            <a:r>
              <a:rPr lang="en-US" sz="8000" spc="-256" dirty="0" err="1" smtClean="0">
                <a:solidFill>
                  <a:srgbClr val="FFFFFF"/>
                </a:solidFill>
                <a:latin typeface="Gaegu" pitchFamily="2" charset="0"/>
                <a:ea typeface="Gaegu" pitchFamily="2" charset="0"/>
              </a:rPr>
              <a:t>Hukumnya</a:t>
            </a:r>
            <a:r>
              <a:rPr lang="en-US" sz="8000" spc="-256" dirty="0" smtClean="0">
                <a:solidFill>
                  <a:srgbClr val="FFFFFF"/>
                </a:solidFill>
                <a:latin typeface="Gaegu" pitchFamily="2" charset="0"/>
                <a:ea typeface="Gaegu" pitchFamily="2" charset="0"/>
              </a:rPr>
              <a:t>?</a:t>
            </a:r>
          </a:p>
          <a:p>
            <a:pPr algn="ctr">
              <a:lnSpc>
                <a:spcPts val="6400"/>
              </a:lnSpc>
            </a:pPr>
            <a:r>
              <a:rPr lang="en-US" sz="8000" spc="-256" dirty="0" err="1" smtClean="0">
                <a:solidFill>
                  <a:srgbClr val="FFFFFF"/>
                </a:solidFill>
                <a:latin typeface="Gaegu" pitchFamily="2" charset="0"/>
                <a:ea typeface="Gaegu" pitchFamily="2" charset="0"/>
              </a:rPr>
              <a:t>Sunnah</a:t>
            </a:r>
            <a:r>
              <a:rPr lang="en-US" sz="8000" spc="-256" dirty="0" smtClean="0">
                <a:solidFill>
                  <a:srgbClr val="FFFFFF"/>
                </a:solidFill>
                <a:latin typeface="Gaegu" pitchFamily="2" charset="0"/>
                <a:ea typeface="Gaegu" pitchFamily="2" charset="0"/>
              </a:rPr>
              <a:t> </a:t>
            </a:r>
            <a:r>
              <a:rPr lang="en-US" sz="8000" spc="-256" dirty="0" err="1" smtClean="0">
                <a:solidFill>
                  <a:srgbClr val="FFFFFF"/>
                </a:solidFill>
                <a:latin typeface="Gaegu" pitchFamily="2" charset="0"/>
                <a:ea typeface="Gaegu" pitchFamily="2" charset="0"/>
              </a:rPr>
              <a:t>Muakkad</a:t>
            </a:r>
            <a:endParaRPr lang="en-US" sz="8000" spc="-256" dirty="0">
              <a:solidFill>
                <a:srgbClr val="FFFFFF"/>
              </a:solidFill>
              <a:latin typeface="Gaegu" pitchFamily="2" charset="0"/>
              <a:ea typeface="Gaegu" pitchFamily="2" charset="0"/>
            </a:endParaRPr>
          </a:p>
        </p:txBody>
      </p:sp>
      <p:sp>
        <p:nvSpPr>
          <p:cNvPr id="7" name="TextBox 7"/>
          <p:cNvSpPr txBox="1"/>
          <p:nvPr/>
        </p:nvSpPr>
        <p:spPr>
          <a:xfrm>
            <a:off x="8610600" y="2664299"/>
            <a:ext cx="8001000" cy="3254737"/>
          </a:xfrm>
          <a:prstGeom prst="rect">
            <a:avLst/>
          </a:prstGeom>
        </p:spPr>
        <p:txBody>
          <a:bodyPr wrap="square" lIns="0" tIns="0" rIns="0" bIns="0" rtlCol="0" anchor="t">
            <a:spAutoFit/>
          </a:bodyPr>
          <a:lstStyle/>
          <a:p>
            <a:pPr algn="ctr">
              <a:lnSpc>
                <a:spcPct val="150000"/>
              </a:lnSpc>
            </a:pPr>
            <a:r>
              <a:rPr lang="ar-SA" sz="3600" dirty="0">
                <a:solidFill>
                  <a:schemeClr val="bg1"/>
                </a:solidFill>
                <a:latin typeface="Adobe Naskh Medium" panose="01010101010101010101" pitchFamily="50" charset="-78"/>
                <a:cs typeface="Adobe Naskh Medium" panose="01010101010101010101" pitchFamily="50" charset="-78"/>
              </a:rPr>
              <a:t>عن ابْن عَبَّاسٍ قَالَ: خَرَجَ رَسُوْلُ اللَّهِ صَلَّى اللهُ عَلَيْهِ وَسَلَّمَ مُتَوَاضِعًا مُتَبَذِّلًا مُتَخَشِّعًا مُتَرَسِّلًا مُتَضَرِّعًا، حَتَّى أَتَى الْمُصَلَّى، فَرَقَى عَلَى الْمِنْبَرِ، وَلَمْ يَخْطُبْ خُطَبَكُمْ هَذِهِ، وَلَكِنْ لَمْ يَزَلْ فِي الدُّعَاءِ، وَالتَّضَرُّعِ، وَالتَّكْبِيرِ، ثُمَّ صَلَّى رَكْعَتَيْنِ، كَمَا يُصَلِّي فِي الْعِيْدِ (رواه احمد)</a:t>
            </a:r>
            <a:endParaRPr lang="en-US" sz="3600" spc="-96" dirty="0">
              <a:solidFill>
                <a:schemeClr val="bg1"/>
              </a:solidFill>
              <a:latin typeface="Adobe Naskh Medium" panose="01010101010101010101" pitchFamily="50" charset="-78"/>
              <a:cs typeface="Adobe Naskh Medium" panose="01010101010101010101" pitchFamily="50" charset="-78"/>
            </a:endParaRPr>
          </a:p>
        </p:txBody>
      </p:sp>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0331" y="639920"/>
            <a:ext cx="1412928" cy="1497323"/>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946367">
            <a:off x="4995568" y="7805109"/>
            <a:ext cx="1154159" cy="955619"/>
          </a:xfrm>
          <a:prstGeom prst="rect">
            <a:avLst/>
          </a:prstGeom>
        </p:spPr>
      </p:pic>
      <p:sp>
        <p:nvSpPr>
          <p:cNvPr id="18" name="Rectangle 17"/>
          <p:cNvSpPr/>
          <p:nvPr/>
        </p:nvSpPr>
        <p:spPr>
          <a:xfrm>
            <a:off x="7772399" y="6188804"/>
            <a:ext cx="9677400" cy="3046988"/>
          </a:xfrm>
          <a:prstGeom prst="rect">
            <a:avLst/>
          </a:prstGeom>
        </p:spPr>
        <p:txBody>
          <a:bodyPr wrap="square">
            <a:spAutoFit/>
          </a:bodyPr>
          <a:lstStyle/>
          <a:p>
            <a:pPr algn="ctr"/>
            <a:r>
              <a:rPr lang="en-US" sz="2400" b="1" dirty="0" err="1">
                <a:solidFill>
                  <a:schemeClr val="bg1"/>
                </a:solidFill>
              </a:rPr>
              <a:t>Artinya</a:t>
            </a:r>
            <a:r>
              <a:rPr lang="en-US" sz="2400" b="1" dirty="0">
                <a:solidFill>
                  <a:schemeClr val="bg1"/>
                </a:solidFill>
              </a:rPr>
              <a:t>: </a:t>
            </a:r>
            <a:r>
              <a:rPr lang="en-US" sz="2400" dirty="0">
                <a:solidFill>
                  <a:schemeClr val="bg1"/>
                </a:solidFill>
              </a:rPr>
              <a:t>Dari </a:t>
            </a:r>
            <a:r>
              <a:rPr lang="en-US" sz="2400" dirty="0" err="1">
                <a:solidFill>
                  <a:schemeClr val="bg1"/>
                </a:solidFill>
              </a:rPr>
              <a:t>Ibnu</a:t>
            </a:r>
            <a:r>
              <a:rPr lang="en-US" sz="2400" dirty="0">
                <a:solidFill>
                  <a:schemeClr val="bg1"/>
                </a:solidFill>
              </a:rPr>
              <a:t> ‘Abbas R.A., </a:t>
            </a:r>
            <a:r>
              <a:rPr lang="en-US" sz="2400" dirty="0" err="1">
                <a:solidFill>
                  <a:schemeClr val="bg1"/>
                </a:solidFill>
              </a:rPr>
              <a:t>ia</a:t>
            </a:r>
            <a:r>
              <a:rPr lang="en-US" sz="2400" dirty="0">
                <a:solidFill>
                  <a:schemeClr val="bg1"/>
                </a:solidFill>
              </a:rPr>
              <a:t> </a:t>
            </a:r>
            <a:r>
              <a:rPr lang="en-US" sz="2400" dirty="0" err="1">
                <a:solidFill>
                  <a:schemeClr val="bg1"/>
                </a:solidFill>
              </a:rPr>
              <a:t>berkata</a:t>
            </a:r>
            <a:r>
              <a:rPr lang="en-US" sz="2400" i="1" dirty="0">
                <a:solidFill>
                  <a:schemeClr val="bg1"/>
                </a:solidFill>
              </a:rPr>
              <a:t>, “</a:t>
            </a:r>
            <a:r>
              <a:rPr lang="en-US" sz="2400" i="1" dirty="0" err="1">
                <a:solidFill>
                  <a:schemeClr val="bg1"/>
                </a:solidFill>
              </a:rPr>
              <a:t>Rasulullah</a:t>
            </a:r>
            <a:r>
              <a:rPr lang="en-US" sz="2400" i="1" dirty="0">
                <a:solidFill>
                  <a:schemeClr val="bg1"/>
                </a:solidFill>
              </a:rPr>
              <a:t> Saw. </a:t>
            </a:r>
            <a:r>
              <a:rPr lang="en-US" sz="2400" i="1" dirty="0" err="1">
                <a:solidFill>
                  <a:schemeClr val="bg1"/>
                </a:solidFill>
              </a:rPr>
              <a:t>keluar</a:t>
            </a:r>
            <a:r>
              <a:rPr lang="en-US" sz="2400" i="1" dirty="0">
                <a:solidFill>
                  <a:schemeClr val="bg1"/>
                </a:solidFill>
              </a:rPr>
              <a:t> </a:t>
            </a:r>
            <a:r>
              <a:rPr lang="en-US" sz="2400" i="1" dirty="0" err="1">
                <a:solidFill>
                  <a:schemeClr val="bg1"/>
                </a:solidFill>
              </a:rPr>
              <a:t>dengan</a:t>
            </a:r>
            <a:r>
              <a:rPr lang="en-US" sz="2400" i="1" dirty="0">
                <a:solidFill>
                  <a:schemeClr val="bg1"/>
                </a:solidFill>
              </a:rPr>
              <a:t> </a:t>
            </a:r>
            <a:r>
              <a:rPr lang="en-US" sz="2400" i="1" dirty="0" err="1">
                <a:solidFill>
                  <a:schemeClr val="bg1"/>
                </a:solidFill>
              </a:rPr>
              <a:t>penuh</a:t>
            </a:r>
            <a:r>
              <a:rPr lang="en-US" sz="2400" i="1" dirty="0">
                <a:solidFill>
                  <a:schemeClr val="bg1"/>
                </a:solidFill>
              </a:rPr>
              <a:t> </a:t>
            </a:r>
            <a:r>
              <a:rPr lang="en-US" sz="2400" i="1" dirty="0" err="1">
                <a:solidFill>
                  <a:schemeClr val="bg1"/>
                </a:solidFill>
              </a:rPr>
              <a:t>tawaduk</a:t>
            </a:r>
            <a:r>
              <a:rPr lang="en-US" sz="2400" i="1" dirty="0">
                <a:solidFill>
                  <a:schemeClr val="bg1"/>
                </a:solidFill>
              </a:rPr>
              <a:t>, </a:t>
            </a:r>
            <a:r>
              <a:rPr lang="en-US" sz="2400" i="1" dirty="0" err="1">
                <a:solidFill>
                  <a:schemeClr val="bg1"/>
                </a:solidFill>
              </a:rPr>
              <a:t>berpakaian</a:t>
            </a:r>
            <a:r>
              <a:rPr lang="en-US" sz="2400" i="1" dirty="0">
                <a:solidFill>
                  <a:schemeClr val="bg1"/>
                </a:solidFill>
              </a:rPr>
              <a:t> </a:t>
            </a:r>
            <a:r>
              <a:rPr lang="en-US" sz="2400" i="1" dirty="0" err="1">
                <a:solidFill>
                  <a:schemeClr val="bg1"/>
                </a:solidFill>
              </a:rPr>
              <a:t>biasa</a:t>
            </a:r>
            <a:r>
              <a:rPr lang="en-US" sz="2400" i="1" dirty="0">
                <a:solidFill>
                  <a:schemeClr val="bg1"/>
                </a:solidFill>
              </a:rPr>
              <a:t> </a:t>
            </a:r>
            <a:r>
              <a:rPr lang="en-US" sz="2400" i="1" dirty="0" err="1">
                <a:solidFill>
                  <a:schemeClr val="bg1"/>
                </a:solidFill>
              </a:rPr>
              <a:t>tidak</a:t>
            </a:r>
            <a:r>
              <a:rPr lang="en-US" sz="2400" i="1" dirty="0">
                <a:solidFill>
                  <a:schemeClr val="bg1"/>
                </a:solidFill>
              </a:rPr>
              <a:t> </a:t>
            </a:r>
            <a:r>
              <a:rPr lang="en-US" sz="2400" i="1" dirty="0" err="1">
                <a:solidFill>
                  <a:schemeClr val="bg1"/>
                </a:solidFill>
              </a:rPr>
              <a:t>berhias</a:t>
            </a:r>
            <a:r>
              <a:rPr lang="en-US" sz="2400" i="1" dirty="0">
                <a:solidFill>
                  <a:schemeClr val="bg1"/>
                </a:solidFill>
              </a:rPr>
              <a:t>, </a:t>
            </a:r>
            <a:r>
              <a:rPr lang="en-US" sz="2400" i="1" dirty="0" err="1">
                <a:solidFill>
                  <a:schemeClr val="bg1"/>
                </a:solidFill>
              </a:rPr>
              <a:t>penuh</a:t>
            </a:r>
            <a:r>
              <a:rPr lang="en-US" sz="2400" i="1" dirty="0">
                <a:solidFill>
                  <a:schemeClr val="bg1"/>
                </a:solidFill>
              </a:rPr>
              <a:t> </a:t>
            </a:r>
            <a:r>
              <a:rPr lang="en-US" sz="2400" i="1" dirty="0" err="1">
                <a:solidFill>
                  <a:schemeClr val="bg1"/>
                </a:solidFill>
              </a:rPr>
              <a:t>khusyuk</a:t>
            </a:r>
            <a:r>
              <a:rPr lang="en-US" sz="2400" i="1" dirty="0">
                <a:solidFill>
                  <a:schemeClr val="bg1"/>
                </a:solidFill>
              </a:rPr>
              <a:t>, </a:t>
            </a:r>
            <a:r>
              <a:rPr lang="en-US" sz="2400" i="1" dirty="0" err="1">
                <a:solidFill>
                  <a:schemeClr val="bg1"/>
                </a:solidFill>
              </a:rPr>
              <a:t>berjalan</a:t>
            </a:r>
            <a:r>
              <a:rPr lang="en-US" sz="2400" i="1" dirty="0">
                <a:solidFill>
                  <a:schemeClr val="bg1"/>
                </a:solidFill>
              </a:rPr>
              <a:t> </a:t>
            </a:r>
            <a:r>
              <a:rPr lang="en-US" sz="2400" i="1" dirty="0" err="1">
                <a:solidFill>
                  <a:schemeClr val="bg1"/>
                </a:solidFill>
              </a:rPr>
              <a:t>pelan</a:t>
            </a:r>
            <a:r>
              <a:rPr lang="en-US" sz="2400" i="1" dirty="0">
                <a:solidFill>
                  <a:schemeClr val="bg1"/>
                </a:solidFill>
              </a:rPr>
              <a:t>, </a:t>
            </a:r>
            <a:r>
              <a:rPr lang="en-US" sz="2400" i="1" dirty="0" err="1">
                <a:solidFill>
                  <a:schemeClr val="bg1"/>
                </a:solidFill>
              </a:rPr>
              <a:t>dan</a:t>
            </a:r>
            <a:r>
              <a:rPr lang="en-US" sz="2400" i="1" dirty="0">
                <a:solidFill>
                  <a:schemeClr val="bg1"/>
                </a:solidFill>
              </a:rPr>
              <a:t> </a:t>
            </a:r>
            <a:r>
              <a:rPr lang="en-US" sz="2400" i="1" dirty="0" err="1">
                <a:solidFill>
                  <a:schemeClr val="bg1"/>
                </a:solidFill>
              </a:rPr>
              <a:t>bersungguh-sungguh</a:t>
            </a:r>
            <a:r>
              <a:rPr lang="en-US" sz="2400" i="1" dirty="0">
                <a:solidFill>
                  <a:schemeClr val="bg1"/>
                </a:solidFill>
              </a:rPr>
              <a:t> </a:t>
            </a:r>
            <a:r>
              <a:rPr lang="en-US" sz="2400" i="1" dirty="0" err="1">
                <a:solidFill>
                  <a:schemeClr val="bg1"/>
                </a:solidFill>
              </a:rPr>
              <a:t>memohon</a:t>
            </a:r>
            <a:r>
              <a:rPr lang="en-US" sz="2400" i="1" dirty="0">
                <a:solidFill>
                  <a:schemeClr val="bg1"/>
                </a:solidFill>
              </a:rPr>
              <a:t> (</a:t>
            </a:r>
            <a:r>
              <a:rPr lang="en-US" sz="2400" i="1" dirty="0" err="1">
                <a:solidFill>
                  <a:schemeClr val="bg1"/>
                </a:solidFill>
              </a:rPr>
              <a:t>kepada</a:t>
            </a:r>
            <a:r>
              <a:rPr lang="en-US" sz="2400" i="1" dirty="0">
                <a:solidFill>
                  <a:schemeClr val="bg1"/>
                </a:solidFill>
              </a:rPr>
              <a:t> Allah) </a:t>
            </a:r>
            <a:r>
              <a:rPr lang="en-US" sz="2400" i="1" dirty="0" err="1">
                <a:solidFill>
                  <a:schemeClr val="bg1"/>
                </a:solidFill>
              </a:rPr>
              <a:t>hingga</a:t>
            </a:r>
            <a:r>
              <a:rPr lang="en-US" sz="2400" i="1" dirty="0">
                <a:solidFill>
                  <a:schemeClr val="bg1"/>
                </a:solidFill>
              </a:rPr>
              <a:t> </a:t>
            </a:r>
            <a:r>
              <a:rPr lang="en-US" sz="2400" i="1" dirty="0" err="1">
                <a:solidFill>
                  <a:schemeClr val="bg1"/>
                </a:solidFill>
              </a:rPr>
              <a:t>tiba</a:t>
            </a:r>
            <a:r>
              <a:rPr lang="en-US" sz="2400" i="1" dirty="0">
                <a:solidFill>
                  <a:schemeClr val="bg1"/>
                </a:solidFill>
              </a:rPr>
              <a:t> di </a:t>
            </a:r>
            <a:r>
              <a:rPr lang="en-US" sz="2400" i="1" dirty="0" err="1">
                <a:solidFill>
                  <a:schemeClr val="bg1"/>
                </a:solidFill>
              </a:rPr>
              <a:t>musala</a:t>
            </a:r>
            <a:r>
              <a:rPr lang="en-US" sz="2400" i="1" dirty="0">
                <a:solidFill>
                  <a:schemeClr val="bg1"/>
                </a:solidFill>
              </a:rPr>
              <a:t> (</a:t>
            </a:r>
            <a:r>
              <a:rPr lang="en-US" sz="2400" i="1" dirty="0" err="1">
                <a:solidFill>
                  <a:schemeClr val="bg1"/>
                </a:solidFill>
              </a:rPr>
              <a:t>tanah</a:t>
            </a:r>
            <a:r>
              <a:rPr lang="en-US" sz="2400" i="1" dirty="0">
                <a:solidFill>
                  <a:schemeClr val="bg1"/>
                </a:solidFill>
              </a:rPr>
              <a:t> </a:t>
            </a:r>
            <a:r>
              <a:rPr lang="en-US" sz="2400" i="1" dirty="0" err="1">
                <a:solidFill>
                  <a:schemeClr val="bg1"/>
                </a:solidFill>
              </a:rPr>
              <a:t>terbuka</a:t>
            </a:r>
            <a:r>
              <a:rPr lang="en-US" sz="2400" i="1" dirty="0">
                <a:solidFill>
                  <a:schemeClr val="bg1"/>
                </a:solidFill>
              </a:rPr>
              <a:t> </a:t>
            </a:r>
            <a:r>
              <a:rPr lang="en-US" sz="2400" i="1" dirty="0" err="1">
                <a:solidFill>
                  <a:schemeClr val="bg1"/>
                </a:solidFill>
              </a:rPr>
              <a:t>untuk</a:t>
            </a:r>
            <a:r>
              <a:rPr lang="en-US" sz="2400" i="1" dirty="0">
                <a:solidFill>
                  <a:schemeClr val="bg1"/>
                </a:solidFill>
              </a:rPr>
              <a:t> </a:t>
            </a:r>
            <a:r>
              <a:rPr lang="en-US" sz="2400" i="1" dirty="0" err="1">
                <a:solidFill>
                  <a:schemeClr val="bg1"/>
                </a:solidFill>
              </a:rPr>
              <a:t>pelaksanaan</a:t>
            </a:r>
            <a:r>
              <a:rPr lang="en-US" sz="2400" i="1" dirty="0">
                <a:solidFill>
                  <a:schemeClr val="bg1"/>
                </a:solidFill>
              </a:rPr>
              <a:t> </a:t>
            </a:r>
            <a:r>
              <a:rPr lang="en-US" sz="2400" i="1" dirty="0" err="1">
                <a:solidFill>
                  <a:schemeClr val="bg1"/>
                </a:solidFill>
              </a:rPr>
              <a:t>salat</a:t>
            </a:r>
            <a:r>
              <a:rPr lang="en-US" sz="2400" i="1" dirty="0">
                <a:solidFill>
                  <a:schemeClr val="bg1"/>
                </a:solidFill>
              </a:rPr>
              <a:t>). </a:t>
            </a:r>
            <a:r>
              <a:rPr lang="en-US" sz="2400" i="1" dirty="0" err="1">
                <a:solidFill>
                  <a:schemeClr val="bg1"/>
                </a:solidFill>
              </a:rPr>
              <a:t>Beliau</a:t>
            </a:r>
            <a:r>
              <a:rPr lang="en-US" sz="2400" i="1" dirty="0">
                <a:solidFill>
                  <a:schemeClr val="bg1"/>
                </a:solidFill>
              </a:rPr>
              <a:t> pun </a:t>
            </a:r>
            <a:r>
              <a:rPr lang="en-US" sz="2400" i="1" dirty="0" err="1">
                <a:solidFill>
                  <a:schemeClr val="bg1"/>
                </a:solidFill>
              </a:rPr>
              <a:t>kemudian</a:t>
            </a:r>
            <a:r>
              <a:rPr lang="en-US" sz="2400" i="1" dirty="0">
                <a:solidFill>
                  <a:schemeClr val="bg1"/>
                </a:solidFill>
              </a:rPr>
              <a:t> </a:t>
            </a:r>
            <a:r>
              <a:rPr lang="en-US" sz="2400" i="1" dirty="0" err="1">
                <a:solidFill>
                  <a:schemeClr val="bg1"/>
                </a:solidFill>
              </a:rPr>
              <a:t>naik</a:t>
            </a:r>
            <a:r>
              <a:rPr lang="en-US" sz="2400" i="1" dirty="0">
                <a:solidFill>
                  <a:schemeClr val="bg1"/>
                </a:solidFill>
              </a:rPr>
              <a:t> </a:t>
            </a:r>
            <a:r>
              <a:rPr lang="en-US" sz="2400" i="1" dirty="0" err="1">
                <a:solidFill>
                  <a:schemeClr val="bg1"/>
                </a:solidFill>
              </a:rPr>
              <a:t>mimbar</a:t>
            </a:r>
            <a:r>
              <a:rPr lang="en-US" sz="2400" i="1" dirty="0">
                <a:solidFill>
                  <a:schemeClr val="bg1"/>
                </a:solidFill>
              </a:rPr>
              <a:t> </a:t>
            </a:r>
            <a:r>
              <a:rPr lang="en-US" sz="2400" i="1" dirty="0" err="1">
                <a:solidFill>
                  <a:schemeClr val="bg1"/>
                </a:solidFill>
              </a:rPr>
              <a:t>dan</a:t>
            </a:r>
            <a:r>
              <a:rPr lang="en-US" sz="2400" i="1" dirty="0">
                <a:solidFill>
                  <a:schemeClr val="bg1"/>
                </a:solidFill>
              </a:rPr>
              <a:t> </a:t>
            </a:r>
            <a:r>
              <a:rPr lang="en-US" sz="2400" i="1" dirty="0" err="1">
                <a:solidFill>
                  <a:schemeClr val="bg1"/>
                </a:solidFill>
              </a:rPr>
              <a:t>tidak</a:t>
            </a:r>
            <a:r>
              <a:rPr lang="en-US" sz="2400" i="1" dirty="0">
                <a:solidFill>
                  <a:schemeClr val="bg1"/>
                </a:solidFill>
              </a:rPr>
              <a:t> </a:t>
            </a:r>
            <a:r>
              <a:rPr lang="en-US" sz="2400" i="1" dirty="0" err="1">
                <a:solidFill>
                  <a:schemeClr val="bg1"/>
                </a:solidFill>
              </a:rPr>
              <a:t>berkhotbah</a:t>
            </a:r>
            <a:r>
              <a:rPr lang="en-US" sz="2400" i="1" dirty="0">
                <a:solidFill>
                  <a:schemeClr val="bg1"/>
                </a:solidFill>
              </a:rPr>
              <a:t> </a:t>
            </a:r>
            <a:r>
              <a:rPr lang="en-US" sz="2400" i="1" dirty="0" err="1">
                <a:solidFill>
                  <a:schemeClr val="bg1"/>
                </a:solidFill>
              </a:rPr>
              <a:t>seperti</a:t>
            </a:r>
            <a:r>
              <a:rPr lang="en-US" sz="2400" i="1" dirty="0">
                <a:solidFill>
                  <a:schemeClr val="bg1"/>
                </a:solidFill>
              </a:rPr>
              <a:t> </a:t>
            </a:r>
            <a:r>
              <a:rPr lang="en-US" sz="2400" i="1" dirty="0" err="1">
                <a:solidFill>
                  <a:schemeClr val="bg1"/>
                </a:solidFill>
              </a:rPr>
              <a:t>khotbah</a:t>
            </a:r>
            <a:r>
              <a:rPr lang="en-US" sz="2400" i="1" dirty="0">
                <a:solidFill>
                  <a:schemeClr val="bg1"/>
                </a:solidFill>
              </a:rPr>
              <a:t> kalian </a:t>
            </a:r>
            <a:r>
              <a:rPr lang="en-US" sz="2400" i="1" dirty="0" err="1">
                <a:solidFill>
                  <a:schemeClr val="bg1"/>
                </a:solidFill>
              </a:rPr>
              <a:t>ini</a:t>
            </a:r>
            <a:r>
              <a:rPr lang="en-US" sz="2400" i="1" dirty="0">
                <a:solidFill>
                  <a:schemeClr val="bg1"/>
                </a:solidFill>
              </a:rPr>
              <a:t>, </a:t>
            </a:r>
            <a:r>
              <a:rPr lang="en-US" sz="2400" i="1" dirty="0" err="1">
                <a:solidFill>
                  <a:schemeClr val="bg1"/>
                </a:solidFill>
              </a:rPr>
              <a:t>namun</a:t>
            </a:r>
            <a:r>
              <a:rPr lang="en-US" sz="2400" i="1" dirty="0">
                <a:solidFill>
                  <a:schemeClr val="bg1"/>
                </a:solidFill>
              </a:rPr>
              <a:t> </a:t>
            </a:r>
            <a:r>
              <a:rPr lang="en-US" sz="2400" i="1" dirty="0" err="1">
                <a:solidFill>
                  <a:schemeClr val="bg1"/>
                </a:solidFill>
              </a:rPr>
              <a:t>beliau</a:t>
            </a:r>
            <a:r>
              <a:rPr lang="en-US" sz="2400" i="1" dirty="0">
                <a:solidFill>
                  <a:schemeClr val="bg1"/>
                </a:solidFill>
              </a:rPr>
              <a:t> </a:t>
            </a:r>
            <a:r>
              <a:rPr lang="en-US" sz="2400" i="1" dirty="0" err="1">
                <a:solidFill>
                  <a:schemeClr val="bg1"/>
                </a:solidFill>
              </a:rPr>
              <a:t>tetap</a:t>
            </a:r>
            <a:r>
              <a:rPr lang="en-US" sz="2400" i="1" dirty="0">
                <a:solidFill>
                  <a:schemeClr val="bg1"/>
                </a:solidFill>
              </a:rPr>
              <a:t> </a:t>
            </a:r>
            <a:r>
              <a:rPr lang="en-US" sz="2400" i="1" dirty="0" err="1">
                <a:solidFill>
                  <a:schemeClr val="bg1"/>
                </a:solidFill>
              </a:rPr>
              <a:t>dalam</a:t>
            </a:r>
            <a:r>
              <a:rPr lang="en-US" sz="2400" i="1" dirty="0">
                <a:solidFill>
                  <a:schemeClr val="bg1"/>
                </a:solidFill>
              </a:rPr>
              <a:t> </a:t>
            </a:r>
            <a:r>
              <a:rPr lang="en-US" sz="2400" i="1" dirty="0" err="1">
                <a:solidFill>
                  <a:schemeClr val="bg1"/>
                </a:solidFill>
              </a:rPr>
              <a:t>doa</a:t>
            </a:r>
            <a:r>
              <a:rPr lang="en-US" sz="2400" i="1" dirty="0">
                <a:solidFill>
                  <a:schemeClr val="bg1"/>
                </a:solidFill>
              </a:rPr>
              <a:t>, </a:t>
            </a:r>
            <a:r>
              <a:rPr lang="en-US" sz="2400" i="1" dirty="0" err="1">
                <a:solidFill>
                  <a:schemeClr val="bg1"/>
                </a:solidFill>
              </a:rPr>
              <a:t>memohon</a:t>
            </a:r>
            <a:r>
              <a:rPr lang="en-US" sz="2400" i="1" dirty="0">
                <a:solidFill>
                  <a:schemeClr val="bg1"/>
                </a:solidFill>
              </a:rPr>
              <a:t> </a:t>
            </a:r>
            <a:r>
              <a:rPr lang="en-US" sz="2400" i="1" dirty="0" err="1">
                <a:solidFill>
                  <a:schemeClr val="bg1"/>
                </a:solidFill>
              </a:rPr>
              <a:t>dengan</a:t>
            </a:r>
            <a:r>
              <a:rPr lang="en-US" sz="2400" i="1" dirty="0">
                <a:solidFill>
                  <a:schemeClr val="bg1"/>
                </a:solidFill>
              </a:rPr>
              <a:t> </a:t>
            </a:r>
            <a:r>
              <a:rPr lang="en-US" sz="2400" i="1" dirty="0" err="1">
                <a:solidFill>
                  <a:schemeClr val="bg1"/>
                </a:solidFill>
              </a:rPr>
              <a:t>sungguh-sungguh</a:t>
            </a:r>
            <a:r>
              <a:rPr lang="en-US" sz="2400" i="1" dirty="0">
                <a:solidFill>
                  <a:schemeClr val="bg1"/>
                </a:solidFill>
              </a:rPr>
              <a:t>, </a:t>
            </a:r>
            <a:r>
              <a:rPr lang="en-US" sz="2400" i="1" dirty="0" err="1">
                <a:solidFill>
                  <a:schemeClr val="bg1"/>
                </a:solidFill>
              </a:rPr>
              <a:t>dan</a:t>
            </a:r>
            <a:r>
              <a:rPr lang="en-US" sz="2400" i="1" dirty="0">
                <a:solidFill>
                  <a:schemeClr val="bg1"/>
                </a:solidFill>
              </a:rPr>
              <a:t> </a:t>
            </a:r>
            <a:r>
              <a:rPr lang="en-US" sz="2400" i="1" dirty="0" err="1">
                <a:solidFill>
                  <a:schemeClr val="bg1"/>
                </a:solidFill>
              </a:rPr>
              <a:t>bertakbir</a:t>
            </a:r>
            <a:r>
              <a:rPr lang="en-US" sz="2400" i="1" dirty="0">
                <a:solidFill>
                  <a:schemeClr val="bg1"/>
                </a:solidFill>
              </a:rPr>
              <a:t>. </a:t>
            </a:r>
            <a:r>
              <a:rPr lang="en-US" sz="2400" i="1" dirty="0" err="1">
                <a:solidFill>
                  <a:schemeClr val="bg1"/>
                </a:solidFill>
              </a:rPr>
              <a:t>Lalu</a:t>
            </a:r>
            <a:r>
              <a:rPr lang="en-US" sz="2400" i="1" dirty="0">
                <a:solidFill>
                  <a:schemeClr val="bg1"/>
                </a:solidFill>
              </a:rPr>
              <a:t> </a:t>
            </a:r>
            <a:r>
              <a:rPr lang="en-US" sz="2400" i="1" dirty="0" err="1">
                <a:solidFill>
                  <a:schemeClr val="bg1"/>
                </a:solidFill>
              </a:rPr>
              <a:t>beliau</a:t>
            </a:r>
            <a:r>
              <a:rPr lang="en-US" sz="2400" i="1" dirty="0">
                <a:solidFill>
                  <a:schemeClr val="bg1"/>
                </a:solidFill>
              </a:rPr>
              <a:t> pun </a:t>
            </a:r>
            <a:r>
              <a:rPr lang="en-US" sz="2400" i="1" dirty="0" err="1">
                <a:solidFill>
                  <a:schemeClr val="bg1"/>
                </a:solidFill>
              </a:rPr>
              <a:t>salat</a:t>
            </a:r>
            <a:r>
              <a:rPr lang="en-US" sz="2400" i="1" dirty="0">
                <a:solidFill>
                  <a:schemeClr val="bg1"/>
                </a:solidFill>
              </a:rPr>
              <a:t> </a:t>
            </a:r>
            <a:r>
              <a:rPr lang="en-US" sz="2400" i="1" dirty="0" err="1">
                <a:solidFill>
                  <a:schemeClr val="bg1"/>
                </a:solidFill>
              </a:rPr>
              <a:t>dua</a:t>
            </a:r>
            <a:r>
              <a:rPr lang="en-US" sz="2400" i="1" dirty="0">
                <a:solidFill>
                  <a:schemeClr val="bg1"/>
                </a:solidFill>
              </a:rPr>
              <a:t> </a:t>
            </a:r>
            <a:r>
              <a:rPr lang="en-US" sz="2400" i="1" dirty="0" err="1">
                <a:solidFill>
                  <a:schemeClr val="bg1"/>
                </a:solidFill>
              </a:rPr>
              <a:t>rakaat</a:t>
            </a:r>
            <a:r>
              <a:rPr lang="en-US" sz="2400" i="1" dirty="0">
                <a:solidFill>
                  <a:schemeClr val="bg1"/>
                </a:solidFill>
              </a:rPr>
              <a:t>, </a:t>
            </a:r>
            <a:r>
              <a:rPr lang="en-US" sz="2400" i="1" dirty="0" err="1">
                <a:solidFill>
                  <a:schemeClr val="bg1"/>
                </a:solidFill>
              </a:rPr>
              <a:t>seperti</a:t>
            </a:r>
            <a:r>
              <a:rPr lang="en-US" sz="2400" i="1" dirty="0">
                <a:solidFill>
                  <a:schemeClr val="bg1"/>
                </a:solidFill>
              </a:rPr>
              <a:t> </a:t>
            </a:r>
            <a:r>
              <a:rPr lang="en-US" sz="2400" i="1" dirty="0" err="1">
                <a:solidFill>
                  <a:schemeClr val="bg1"/>
                </a:solidFill>
              </a:rPr>
              <a:t>pelaksanaan</a:t>
            </a:r>
            <a:r>
              <a:rPr lang="en-US" sz="2400" i="1" dirty="0">
                <a:solidFill>
                  <a:schemeClr val="bg1"/>
                </a:solidFill>
              </a:rPr>
              <a:t> </a:t>
            </a:r>
            <a:r>
              <a:rPr lang="en-US" sz="2400" i="1" dirty="0" err="1">
                <a:solidFill>
                  <a:schemeClr val="bg1"/>
                </a:solidFill>
              </a:rPr>
              <a:t>salat</a:t>
            </a:r>
            <a:r>
              <a:rPr lang="en-US" sz="2400" i="1" dirty="0">
                <a:solidFill>
                  <a:schemeClr val="bg1"/>
                </a:solidFill>
              </a:rPr>
              <a:t> Id</a:t>
            </a:r>
            <a:r>
              <a:rPr lang="en-US" sz="2400" i="1" dirty="0" smtClean="0">
                <a:solidFill>
                  <a:schemeClr val="bg1"/>
                </a:solidFill>
              </a:rPr>
              <a:t>.”</a:t>
            </a:r>
          </a:p>
          <a:p>
            <a:pPr algn="ctr"/>
            <a:r>
              <a:rPr lang="en-US" sz="2400" b="1" dirty="0" smtClean="0">
                <a:solidFill>
                  <a:schemeClr val="bg1"/>
                </a:solidFill>
              </a:rPr>
              <a:t>(</a:t>
            </a:r>
            <a:r>
              <a:rPr lang="en-US" sz="2400" b="1" dirty="0">
                <a:solidFill>
                  <a:schemeClr val="bg1"/>
                </a:solidFill>
              </a:rPr>
              <a:t>H.R. Ahmad) </a:t>
            </a:r>
            <a:endParaRPr lang="en-US" sz="2400" dirty="0">
              <a:solidFill>
                <a:schemeClr val="bg1"/>
              </a:solidFill>
            </a:endParaRPr>
          </a:p>
        </p:txBody>
      </p:sp>
      <p:sp>
        <p:nvSpPr>
          <p:cNvPr id="19" name="Rectangle 18"/>
          <p:cNvSpPr/>
          <p:nvPr/>
        </p:nvSpPr>
        <p:spPr>
          <a:xfrm>
            <a:off x="9090424" y="1111128"/>
            <a:ext cx="7041351" cy="913070"/>
          </a:xfrm>
          <a:prstGeom prst="rect">
            <a:avLst/>
          </a:prstGeom>
        </p:spPr>
        <p:txBody>
          <a:bodyPr wrap="none">
            <a:spAutoFit/>
          </a:bodyPr>
          <a:lstStyle/>
          <a:p>
            <a:pPr algn="ctr">
              <a:lnSpc>
                <a:spcPts val="6400"/>
              </a:lnSpc>
            </a:pPr>
            <a:r>
              <a:rPr lang="en-US" sz="6600" spc="-256" dirty="0" err="1">
                <a:solidFill>
                  <a:srgbClr val="FFFFFF"/>
                </a:solidFill>
                <a:latin typeface="Gaegu" pitchFamily="2" charset="0"/>
                <a:ea typeface="Gaegu" pitchFamily="2" charset="0"/>
              </a:rPr>
              <a:t>Hukum</a:t>
            </a:r>
            <a:r>
              <a:rPr lang="en-US" sz="6600" spc="-256" dirty="0">
                <a:solidFill>
                  <a:srgbClr val="FFFFFF"/>
                </a:solidFill>
                <a:latin typeface="Gaegu" pitchFamily="2" charset="0"/>
                <a:ea typeface="Gaegu" pitchFamily="2" charset="0"/>
              </a:rPr>
              <a:t> </a:t>
            </a:r>
            <a:r>
              <a:rPr lang="en-US" sz="6600" spc="-256" dirty="0" err="1" smtClean="0">
                <a:solidFill>
                  <a:srgbClr val="FFFFFF"/>
                </a:solidFill>
                <a:latin typeface="Gaegu" pitchFamily="2" charset="0"/>
                <a:ea typeface="Gaegu" pitchFamily="2" charset="0"/>
              </a:rPr>
              <a:t>Salat</a:t>
            </a:r>
            <a:r>
              <a:rPr lang="en-US" sz="6600" spc="-256" dirty="0">
                <a:solidFill>
                  <a:srgbClr val="FFFFFF"/>
                </a:solidFill>
                <a:latin typeface="Gaegu" pitchFamily="2" charset="0"/>
                <a:ea typeface="Gaegu" pitchFamily="2" charset="0"/>
              </a:rPr>
              <a:t> </a:t>
            </a:r>
            <a:r>
              <a:rPr lang="en-US" sz="6600" spc="-256" dirty="0" err="1" smtClean="0">
                <a:solidFill>
                  <a:srgbClr val="FFFFFF"/>
                </a:solidFill>
                <a:latin typeface="Gaegu" pitchFamily="2" charset="0"/>
                <a:ea typeface="Gaegu" pitchFamily="2" charset="0"/>
              </a:rPr>
              <a:t>Istisqa</a:t>
            </a:r>
            <a:r>
              <a:rPr lang="en-US" sz="6600" spc="-256" dirty="0" smtClean="0">
                <a:solidFill>
                  <a:srgbClr val="FFFFFF"/>
                </a:solidFill>
                <a:latin typeface="Gaegu" pitchFamily="2" charset="0"/>
                <a:ea typeface="Gaegu" pitchFamily="2" charset="0"/>
              </a:rPr>
              <a:t> </a:t>
            </a:r>
            <a:endParaRPr lang="en-US" sz="6600" spc="-256" dirty="0">
              <a:solidFill>
                <a:srgbClr val="FFFFFF"/>
              </a:solidFill>
              <a:latin typeface="Gaegu" pitchFamily="2" charset="0"/>
              <a:ea typeface="Gaegu" pitchFamily="2" charset="0"/>
            </a:endParaRPr>
          </a:p>
        </p:txBody>
      </p:sp>
      <p:pic>
        <p:nvPicPr>
          <p:cNvPr id="9" name="Picture 8">
            <a:extLst>
              <a:ext uri="{FF2B5EF4-FFF2-40B4-BE49-F238E27FC236}">
                <a16:creationId xmlns:a16="http://schemas.microsoft.com/office/drawing/2014/main" id="{911311E0-3D3F-7E0F-96D9-D9D66EE79DD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extLst>
      <p:ext uri="{BB962C8B-B14F-4D97-AF65-F5344CB8AC3E}">
        <p14:creationId xmlns:p14="http://schemas.microsoft.com/office/powerpoint/2010/main" val="833976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1788368" y="751828"/>
            <a:ext cx="14917415" cy="923331"/>
          </a:xfrm>
          <a:prstGeom prst="rect">
            <a:avLst/>
          </a:prstGeom>
        </p:spPr>
        <p:txBody>
          <a:bodyPr lIns="0" tIns="0" rIns="0" bIns="0" rtlCol="0" anchor="t">
            <a:spAutoFit/>
          </a:bodyPr>
          <a:lstStyle/>
          <a:p>
            <a:pPr algn="ctr">
              <a:lnSpc>
                <a:spcPts val="7200"/>
              </a:lnSpc>
            </a:pPr>
            <a:r>
              <a:rPr lang="en-US" sz="9600" spc="-288" dirty="0" err="1" smtClean="0">
                <a:solidFill>
                  <a:srgbClr val="FFFFFF"/>
                </a:solidFill>
                <a:latin typeface="Gaegu" pitchFamily="2" charset="0"/>
                <a:ea typeface="Gaegu" pitchFamily="2" charset="0"/>
              </a:rPr>
              <a:t>Ketentuan</a:t>
            </a:r>
            <a:r>
              <a:rPr lang="en-US" sz="9600" spc="-288" dirty="0" smtClean="0">
                <a:solidFill>
                  <a:srgbClr val="FFFFFF"/>
                </a:solidFill>
                <a:latin typeface="Gaegu" pitchFamily="2" charset="0"/>
                <a:ea typeface="Gaegu" pitchFamily="2" charset="0"/>
              </a:rPr>
              <a:t> </a:t>
            </a:r>
            <a:r>
              <a:rPr lang="en-US" sz="9600" spc="-288" dirty="0" err="1" smtClean="0">
                <a:solidFill>
                  <a:srgbClr val="FFFFFF"/>
                </a:solidFill>
                <a:latin typeface="Gaegu" pitchFamily="2" charset="0"/>
                <a:ea typeface="Gaegu" pitchFamily="2" charset="0"/>
              </a:rPr>
              <a:t>Salat</a:t>
            </a:r>
            <a:r>
              <a:rPr lang="en-US" sz="9600" spc="-288" dirty="0" smtClean="0">
                <a:solidFill>
                  <a:srgbClr val="FFFFFF"/>
                </a:solidFill>
                <a:latin typeface="Gaegu" pitchFamily="2" charset="0"/>
                <a:ea typeface="Gaegu" pitchFamily="2" charset="0"/>
              </a:rPr>
              <a:t> </a:t>
            </a:r>
            <a:r>
              <a:rPr lang="en-US" sz="9600" spc="-288" dirty="0" err="1" smtClean="0">
                <a:solidFill>
                  <a:srgbClr val="FFFFFF"/>
                </a:solidFill>
                <a:latin typeface="Gaegu" pitchFamily="2" charset="0"/>
                <a:ea typeface="Gaegu" pitchFamily="2" charset="0"/>
              </a:rPr>
              <a:t>Istisqa</a:t>
            </a:r>
            <a:endParaRPr lang="en-US" sz="9600" spc="-288" dirty="0">
              <a:solidFill>
                <a:srgbClr val="FFFFFF"/>
              </a:solidFill>
              <a:latin typeface="Gaegu" pitchFamily="2" charset="0"/>
              <a:ea typeface="Gaegu" pitchFamily="2" charset="0"/>
            </a:endParaRPr>
          </a:p>
        </p:txBody>
      </p:sp>
      <p:grpSp>
        <p:nvGrpSpPr>
          <p:cNvPr id="5" name="Group 5"/>
          <p:cNvGrpSpPr/>
          <p:nvPr/>
        </p:nvGrpSpPr>
        <p:grpSpPr>
          <a:xfrm rot="-10800000">
            <a:off x="610762" y="1944645"/>
            <a:ext cx="5439327" cy="7360414"/>
            <a:chOff x="0" y="0"/>
            <a:chExt cx="2963708" cy="2880613"/>
          </a:xfrm>
        </p:grpSpPr>
        <p:sp>
          <p:nvSpPr>
            <p:cNvPr id="6" name="Freeform 6"/>
            <p:cNvSpPr/>
            <p:nvPr/>
          </p:nvSpPr>
          <p:spPr>
            <a:xfrm>
              <a:off x="10160" y="16510"/>
              <a:ext cx="2940848" cy="2852673"/>
            </a:xfrm>
            <a:custGeom>
              <a:avLst/>
              <a:gdLst/>
              <a:ahLst/>
              <a:cxnLst/>
              <a:rect l="l" t="t" r="r" b="b"/>
              <a:pathLst>
                <a:path w="2940848" h="2852673">
                  <a:moveTo>
                    <a:pt x="2940848" y="2852673"/>
                  </a:moveTo>
                  <a:lnTo>
                    <a:pt x="0" y="2845053"/>
                  </a:lnTo>
                  <a:lnTo>
                    <a:pt x="0" y="1002608"/>
                  </a:lnTo>
                  <a:lnTo>
                    <a:pt x="17780" y="19050"/>
                  </a:lnTo>
                  <a:lnTo>
                    <a:pt x="1464365" y="0"/>
                  </a:lnTo>
                  <a:lnTo>
                    <a:pt x="2921798" y="5080"/>
                  </a:lnTo>
                  <a:close/>
                </a:path>
              </a:pathLst>
            </a:custGeom>
            <a:solidFill>
              <a:srgbClr val="082A44"/>
            </a:solidFill>
          </p:spPr>
        </p:sp>
        <p:sp>
          <p:nvSpPr>
            <p:cNvPr id="7" name="Freeform 7"/>
            <p:cNvSpPr/>
            <p:nvPr/>
          </p:nvSpPr>
          <p:spPr>
            <a:xfrm>
              <a:off x="-3810" y="0"/>
              <a:ext cx="2970058" cy="2879343"/>
            </a:xfrm>
            <a:custGeom>
              <a:avLst/>
              <a:gdLst/>
              <a:ahLst/>
              <a:cxnLst/>
              <a:rect l="l" t="t" r="r" b="b"/>
              <a:pathLst>
                <a:path w="2970058" h="2879343">
                  <a:moveTo>
                    <a:pt x="2935768" y="21590"/>
                  </a:moveTo>
                  <a:cubicBezTo>
                    <a:pt x="2937038" y="34290"/>
                    <a:pt x="2937038" y="44450"/>
                    <a:pt x="2938308" y="54610"/>
                  </a:cubicBezTo>
                  <a:cubicBezTo>
                    <a:pt x="2940848" y="106943"/>
                    <a:pt x="2942118" y="168636"/>
                    <a:pt x="2944658" y="228126"/>
                  </a:cubicBezTo>
                  <a:cubicBezTo>
                    <a:pt x="2944658" y="314055"/>
                    <a:pt x="2957358" y="2008410"/>
                    <a:pt x="2963708" y="2094339"/>
                  </a:cubicBezTo>
                  <a:cubicBezTo>
                    <a:pt x="2970058" y="2224335"/>
                    <a:pt x="2966248" y="2356534"/>
                    <a:pt x="2966248" y="2486531"/>
                  </a:cubicBezTo>
                  <a:cubicBezTo>
                    <a:pt x="2966248" y="2601103"/>
                    <a:pt x="2967518" y="2706863"/>
                    <a:pt x="2968788" y="2818383"/>
                  </a:cubicBezTo>
                  <a:cubicBezTo>
                    <a:pt x="2968788" y="2839973"/>
                    <a:pt x="2968788" y="2853943"/>
                    <a:pt x="2968788" y="2878073"/>
                  </a:cubicBezTo>
                  <a:cubicBezTo>
                    <a:pt x="2945928" y="2878073"/>
                    <a:pt x="2925608" y="2879343"/>
                    <a:pt x="2901215" y="2878073"/>
                  </a:cubicBezTo>
                  <a:cubicBezTo>
                    <a:pt x="2753943" y="2872993"/>
                    <a:pt x="2604404" y="2879343"/>
                    <a:pt x="2457131" y="2874263"/>
                  </a:cubicBezTo>
                  <a:cubicBezTo>
                    <a:pt x="2368768" y="2870453"/>
                    <a:pt x="2282670" y="2872993"/>
                    <a:pt x="2194306" y="2870453"/>
                  </a:cubicBezTo>
                  <a:cubicBezTo>
                    <a:pt x="2153523" y="2869183"/>
                    <a:pt x="2112740" y="2867913"/>
                    <a:pt x="2071957" y="2866643"/>
                  </a:cubicBezTo>
                  <a:cubicBezTo>
                    <a:pt x="2047034" y="2866643"/>
                    <a:pt x="2024376" y="2867913"/>
                    <a:pt x="1999453" y="2867913"/>
                  </a:cubicBezTo>
                  <a:cubicBezTo>
                    <a:pt x="1936013" y="2866643"/>
                    <a:pt x="1761551" y="2867913"/>
                    <a:pt x="1698111" y="2866643"/>
                  </a:cubicBezTo>
                  <a:cubicBezTo>
                    <a:pt x="1652796" y="2865373"/>
                    <a:pt x="746503" y="2874263"/>
                    <a:pt x="701188" y="2872993"/>
                  </a:cubicBezTo>
                  <a:cubicBezTo>
                    <a:pt x="689859" y="2872993"/>
                    <a:pt x="676265" y="2874263"/>
                    <a:pt x="664936" y="2874263"/>
                  </a:cubicBezTo>
                  <a:cubicBezTo>
                    <a:pt x="637747" y="2874263"/>
                    <a:pt x="612824" y="2875533"/>
                    <a:pt x="585636" y="2875533"/>
                  </a:cubicBezTo>
                  <a:cubicBezTo>
                    <a:pt x="517664" y="2875533"/>
                    <a:pt x="451957" y="2874263"/>
                    <a:pt x="383985" y="2872993"/>
                  </a:cubicBezTo>
                  <a:cubicBezTo>
                    <a:pt x="343202" y="2871723"/>
                    <a:pt x="302419" y="2870453"/>
                    <a:pt x="263901" y="2869183"/>
                  </a:cubicBezTo>
                  <a:cubicBezTo>
                    <a:pt x="191398" y="2867913"/>
                    <a:pt x="118894" y="2866643"/>
                    <a:pt x="48260" y="2866643"/>
                  </a:cubicBezTo>
                  <a:cubicBezTo>
                    <a:pt x="38100" y="2866643"/>
                    <a:pt x="29210" y="2866643"/>
                    <a:pt x="19050" y="2865373"/>
                  </a:cubicBezTo>
                  <a:cubicBezTo>
                    <a:pt x="10160" y="2864103"/>
                    <a:pt x="5080" y="2857753"/>
                    <a:pt x="7620" y="2848863"/>
                  </a:cubicBezTo>
                  <a:cubicBezTo>
                    <a:pt x="16510" y="2817029"/>
                    <a:pt x="12700" y="2761946"/>
                    <a:pt x="11430" y="2704659"/>
                  </a:cubicBezTo>
                  <a:cubicBezTo>
                    <a:pt x="10160" y="2587883"/>
                    <a:pt x="6350" y="2473311"/>
                    <a:pt x="7620" y="2356534"/>
                  </a:cubicBezTo>
                  <a:cubicBezTo>
                    <a:pt x="5080" y="2211115"/>
                    <a:pt x="0" y="411001"/>
                    <a:pt x="7620" y="263379"/>
                  </a:cubicBezTo>
                  <a:cubicBezTo>
                    <a:pt x="8890" y="234736"/>
                    <a:pt x="7620" y="203889"/>
                    <a:pt x="8890" y="175246"/>
                  </a:cubicBezTo>
                  <a:cubicBezTo>
                    <a:pt x="10160" y="128976"/>
                    <a:pt x="12700" y="78300"/>
                    <a:pt x="13970" y="44450"/>
                  </a:cubicBezTo>
                  <a:cubicBezTo>
                    <a:pt x="13970" y="41910"/>
                    <a:pt x="15240" y="39370"/>
                    <a:pt x="16510" y="38100"/>
                  </a:cubicBezTo>
                  <a:cubicBezTo>
                    <a:pt x="38100" y="35560"/>
                    <a:pt x="62251" y="30480"/>
                    <a:pt x="98503" y="29210"/>
                  </a:cubicBezTo>
                  <a:cubicBezTo>
                    <a:pt x="159678" y="25400"/>
                    <a:pt x="220853" y="22860"/>
                    <a:pt x="284293" y="20320"/>
                  </a:cubicBezTo>
                  <a:cubicBezTo>
                    <a:pt x="327342" y="17780"/>
                    <a:pt x="370391" y="16510"/>
                    <a:pt x="411174" y="13970"/>
                  </a:cubicBezTo>
                  <a:cubicBezTo>
                    <a:pt x="451957" y="11430"/>
                    <a:pt x="495006" y="8890"/>
                    <a:pt x="535789" y="8890"/>
                  </a:cubicBezTo>
                  <a:cubicBezTo>
                    <a:pt x="581104" y="7620"/>
                    <a:pt x="626419" y="10160"/>
                    <a:pt x="671733" y="8890"/>
                  </a:cubicBezTo>
                  <a:cubicBezTo>
                    <a:pt x="728377" y="8890"/>
                    <a:pt x="1754754" y="6350"/>
                    <a:pt x="1811397" y="5080"/>
                  </a:cubicBezTo>
                  <a:cubicBezTo>
                    <a:pt x="1865775" y="3810"/>
                    <a:pt x="1920153" y="2540"/>
                    <a:pt x="1976796" y="2540"/>
                  </a:cubicBezTo>
                  <a:cubicBezTo>
                    <a:pt x="2069691" y="1270"/>
                    <a:pt x="2160320" y="0"/>
                    <a:pt x="2253216" y="0"/>
                  </a:cubicBezTo>
                  <a:cubicBezTo>
                    <a:pt x="2291733" y="0"/>
                    <a:pt x="2332516" y="2540"/>
                    <a:pt x="2371034" y="2540"/>
                  </a:cubicBezTo>
                  <a:cubicBezTo>
                    <a:pt x="2477523" y="3810"/>
                    <a:pt x="2586278" y="5080"/>
                    <a:pt x="2692768" y="7620"/>
                  </a:cubicBezTo>
                  <a:cubicBezTo>
                    <a:pt x="2749411" y="8890"/>
                    <a:pt x="2806054" y="12700"/>
                    <a:pt x="2862698" y="16510"/>
                  </a:cubicBezTo>
                  <a:cubicBezTo>
                    <a:pt x="2876292" y="16510"/>
                    <a:pt x="2889887" y="16510"/>
                    <a:pt x="2901215" y="16510"/>
                  </a:cubicBezTo>
                  <a:cubicBezTo>
                    <a:pt x="2916718" y="17780"/>
                    <a:pt x="2925608" y="20320"/>
                    <a:pt x="2935768" y="21590"/>
                  </a:cubicBezTo>
                  <a:close/>
                  <a:moveTo>
                    <a:pt x="2945928" y="2861563"/>
                  </a:moveTo>
                  <a:cubicBezTo>
                    <a:pt x="2947198" y="2845053"/>
                    <a:pt x="2948468" y="2832353"/>
                    <a:pt x="2948468" y="2819653"/>
                  </a:cubicBezTo>
                  <a:cubicBezTo>
                    <a:pt x="2947198" y="2695846"/>
                    <a:pt x="2945928" y="2579070"/>
                    <a:pt x="2945928" y="2453481"/>
                  </a:cubicBezTo>
                  <a:cubicBezTo>
                    <a:pt x="2945928" y="2396194"/>
                    <a:pt x="2948468" y="2338908"/>
                    <a:pt x="2947198" y="2281622"/>
                  </a:cubicBezTo>
                  <a:cubicBezTo>
                    <a:pt x="2947198" y="2228742"/>
                    <a:pt x="2945928" y="2173659"/>
                    <a:pt x="2944658" y="2120779"/>
                  </a:cubicBezTo>
                  <a:cubicBezTo>
                    <a:pt x="2939578" y="2039256"/>
                    <a:pt x="2928148" y="351512"/>
                    <a:pt x="2928148" y="269989"/>
                  </a:cubicBezTo>
                  <a:cubicBezTo>
                    <a:pt x="2925608" y="201686"/>
                    <a:pt x="2923068" y="131180"/>
                    <a:pt x="2920528" y="63500"/>
                  </a:cubicBezTo>
                  <a:cubicBezTo>
                    <a:pt x="2919258" y="44450"/>
                    <a:pt x="2917988" y="43180"/>
                    <a:pt x="2894418" y="41910"/>
                  </a:cubicBezTo>
                  <a:cubicBezTo>
                    <a:pt x="2887621" y="41910"/>
                    <a:pt x="2883089" y="41910"/>
                    <a:pt x="2876292" y="40640"/>
                  </a:cubicBezTo>
                  <a:cubicBezTo>
                    <a:pt x="2819649" y="36830"/>
                    <a:pt x="2760740" y="31750"/>
                    <a:pt x="2704097" y="30480"/>
                  </a:cubicBezTo>
                  <a:cubicBezTo>
                    <a:pt x="2565887" y="26670"/>
                    <a:pt x="2425411" y="25400"/>
                    <a:pt x="2287201" y="22860"/>
                  </a:cubicBezTo>
                  <a:cubicBezTo>
                    <a:pt x="2266810" y="22860"/>
                    <a:pt x="2244153" y="22860"/>
                    <a:pt x="2223761" y="22860"/>
                  </a:cubicBezTo>
                  <a:cubicBezTo>
                    <a:pt x="2189775" y="22860"/>
                    <a:pt x="2155789" y="22860"/>
                    <a:pt x="2124069" y="22860"/>
                  </a:cubicBezTo>
                  <a:cubicBezTo>
                    <a:pt x="2051565" y="22860"/>
                    <a:pt x="1979062" y="22860"/>
                    <a:pt x="1908824" y="24130"/>
                  </a:cubicBezTo>
                  <a:cubicBezTo>
                    <a:pt x="1847649" y="25400"/>
                    <a:pt x="816740" y="29210"/>
                    <a:pt x="755566" y="29210"/>
                  </a:cubicBezTo>
                  <a:cubicBezTo>
                    <a:pt x="655873" y="29210"/>
                    <a:pt x="556181" y="26670"/>
                    <a:pt x="456489" y="33020"/>
                  </a:cubicBezTo>
                  <a:cubicBezTo>
                    <a:pt x="404377" y="36830"/>
                    <a:pt x="354531" y="36830"/>
                    <a:pt x="304685" y="38100"/>
                  </a:cubicBezTo>
                  <a:cubicBezTo>
                    <a:pt x="218587" y="41910"/>
                    <a:pt x="132489" y="45720"/>
                    <a:pt x="49530" y="50800"/>
                  </a:cubicBezTo>
                  <a:cubicBezTo>
                    <a:pt x="36830" y="50800"/>
                    <a:pt x="34290" y="53340"/>
                    <a:pt x="33020" y="71690"/>
                  </a:cubicBezTo>
                  <a:cubicBezTo>
                    <a:pt x="31750" y="111350"/>
                    <a:pt x="31750" y="151010"/>
                    <a:pt x="30480" y="190669"/>
                  </a:cubicBezTo>
                  <a:cubicBezTo>
                    <a:pt x="29210" y="256769"/>
                    <a:pt x="26670" y="320665"/>
                    <a:pt x="25400" y="386765"/>
                  </a:cubicBezTo>
                  <a:cubicBezTo>
                    <a:pt x="20320" y="457271"/>
                    <a:pt x="26670" y="2180269"/>
                    <a:pt x="29210" y="2250775"/>
                  </a:cubicBezTo>
                  <a:cubicBezTo>
                    <a:pt x="29210" y="2325688"/>
                    <a:pt x="29210" y="2402804"/>
                    <a:pt x="30480" y="2477717"/>
                  </a:cubicBezTo>
                  <a:cubicBezTo>
                    <a:pt x="30480" y="2532800"/>
                    <a:pt x="33020" y="2587883"/>
                    <a:pt x="33020" y="2642966"/>
                  </a:cubicBezTo>
                  <a:cubicBezTo>
                    <a:pt x="33020" y="2702456"/>
                    <a:pt x="33020" y="2761946"/>
                    <a:pt x="31750" y="2819653"/>
                  </a:cubicBezTo>
                  <a:cubicBezTo>
                    <a:pt x="31750" y="2823463"/>
                    <a:pt x="31750" y="2826003"/>
                    <a:pt x="31750" y="2829813"/>
                  </a:cubicBezTo>
                  <a:cubicBezTo>
                    <a:pt x="31750" y="2839973"/>
                    <a:pt x="35560" y="2843783"/>
                    <a:pt x="44450" y="2843783"/>
                  </a:cubicBezTo>
                  <a:cubicBezTo>
                    <a:pt x="66783" y="2843783"/>
                    <a:pt x="98503" y="2845053"/>
                    <a:pt x="127957" y="2845053"/>
                  </a:cubicBezTo>
                  <a:cubicBezTo>
                    <a:pt x="171006" y="2845053"/>
                    <a:pt x="216321" y="2842513"/>
                    <a:pt x="259370" y="2845053"/>
                  </a:cubicBezTo>
                  <a:cubicBezTo>
                    <a:pt x="329608" y="2848863"/>
                    <a:pt x="399845" y="2851403"/>
                    <a:pt x="470083" y="2850133"/>
                  </a:cubicBezTo>
                  <a:cubicBezTo>
                    <a:pt x="515398" y="2848863"/>
                    <a:pt x="558447" y="2851403"/>
                    <a:pt x="603762" y="2851403"/>
                  </a:cubicBezTo>
                  <a:cubicBezTo>
                    <a:pt x="669468" y="2851403"/>
                    <a:pt x="735174" y="2850133"/>
                    <a:pt x="800880" y="2851403"/>
                  </a:cubicBezTo>
                  <a:cubicBezTo>
                    <a:pt x="898307" y="2852673"/>
                    <a:pt x="1967733" y="2842513"/>
                    <a:pt x="2067425" y="2845053"/>
                  </a:cubicBezTo>
                  <a:cubicBezTo>
                    <a:pt x="2110474" y="2846323"/>
                    <a:pt x="2153523" y="2847593"/>
                    <a:pt x="2194306" y="2847593"/>
                  </a:cubicBezTo>
                  <a:cubicBezTo>
                    <a:pt x="2269076" y="2850133"/>
                    <a:pt x="2341579" y="2846323"/>
                    <a:pt x="2416348" y="2850133"/>
                  </a:cubicBezTo>
                  <a:cubicBezTo>
                    <a:pt x="2477523" y="2852673"/>
                    <a:pt x="2538698" y="2852673"/>
                    <a:pt x="2599873" y="2855213"/>
                  </a:cubicBezTo>
                  <a:cubicBezTo>
                    <a:pt x="2690502" y="2859023"/>
                    <a:pt x="2781131" y="2861563"/>
                    <a:pt x="2871761" y="2862833"/>
                  </a:cubicBezTo>
                  <a:cubicBezTo>
                    <a:pt x="2905747" y="2862833"/>
                    <a:pt x="2925608" y="2861563"/>
                    <a:pt x="2945928" y="2861563"/>
                  </a:cubicBezTo>
                  <a:close/>
                </a:path>
              </a:pathLst>
            </a:custGeom>
            <a:solidFill>
              <a:srgbClr val="F47279"/>
            </a:solidFill>
          </p:spPr>
        </p:sp>
      </p:grpSp>
      <p:sp>
        <p:nvSpPr>
          <p:cNvPr id="8" name="TextBox 8"/>
          <p:cNvSpPr txBox="1"/>
          <p:nvPr/>
        </p:nvSpPr>
        <p:spPr>
          <a:xfrm>
            <a:off x="1451624" y="2471055"/>
            <a:ext cx="3537291" cy="397545"/>
          </a:xfrm>
          <a:prstGeom prst="rect">
            <a:avLst/>
          </a:prstGeom>
        </p:spPr>
        <p:txBody>
          <a:bodyPr lIns="0" tIns="0" rIns="0" bIns="0" rtlCol="0" anchor="t">
            <a:spAutoFit/>
          </a:bodyPr>
          <a:lstStyle/>
          <a:p>
            <a:pPr algn="ctr">
              <a:lnSpc>
                <a:spcPts val="3080"/>
              </a:lnSpc>
            </a:pPr>
            <a:r>
              <a:rPr lang="en-US" sz="4400" b="1" dirty="0" err="1" smtClean="0">
                <a:solidFill>
                  <a:srgbClr val="FFFFFF"/>
                </a:solidFill>
                <a:latin typeface="Gaegu" pitchFamily="2" charset="0"/>
                <a:ea typeface="Gaegu" pitchFamily="2" charset="0"/>
              </a:rPr>
              <a:t>Persiapan</a:t>
            </a:r>
            <a:endParaRPr lang="en-US" sz="4400" b="1" dirty="0">
              <a:solidFill>
                <a:srgbClr val="FFFFFF"/>
              </a:solidFill>
              <a:latin typeface="Gaegu" pitchFamily="2" charset="0"/>
              <a:ea typeface="Gaegu" pitchFamily="2" charset="0"/>
            </a:endParaRPr>
          </a:p>
        </p:txBody>
      </p:sp>
      <p:sp>
        <p:nvSpPr>
          <p:cNvPr id="10" name="TextBox 10"/>
          <p:cNvSpPr txBox="1"/>
          <p:nvPr/>
        </p:nvSpPr>
        <p:spPr>
          <a:xfrm>
            <a:off x="915045" y="3281752"/>
            <a:ext cx="4830764" cy="5770811"/>
          </a:xfrm>
          <a:prstGeom prst="rect">
            <a:avLst/>
          </a:prstGeom>
        </p:spPr>
        <p:txBody>
          <a:bodyPr wrap="square" lIns="0" tIns="0" rIns="0" bIns="0" rtlCol="0" anchor="t">
            <a:spAutoFit/>
          </a:bodyPr>
          <a:lstStyle/>
          <a:p>
            <a:pPr marL="342900" indent="-342900">
              <a:buFont typeface="Arial" panose="020B0604020202020204" pitchFamily="34" charset="0"/>
              <a:buChar char="•"/>
            </a:pPr>
            <a:r>
              <a:rPr lang="en-US" sz="2500" dirty="0" err="1">
                <a:solidFill>
                  <a:schemeClr val="bg1"/>
                </a:solidFill>
                <a:latin typeface="Bitter" panose="02000000000000000000" pitchFamily="2" charset="0"/>
              </a:rPr>
              <a:t>Diawali</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dengan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puasa</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selama</a:t>
            </a:r>
            <a:r>
              <a:rPr lang="en-US" sz="2500" dirty="0">
                <a:solidFill>
                  <a:schemeClr val="bg1"/>
                </a:solidFill>
                <a:latin typeface="Bitter" panose="02000000000000000000" pitchFamily="2" charset="0"/>
              </a:rPr>
              <a:t> 4</a:t>
            </a:r>
            <a:r>
              <a:rPr lang="en-US" sz="2500" dirty="0" smtClean="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hari</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berturut-turut</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yaitu</a:t>
            </a:r>
            <a:r>
              <a:rPr lang="en-US" sz="2500" dirty="0">
                <a:solidFill>
                  <a:schemeClr val="bg1"/>
                </a:solidFill>
                <a:latin typeface="Bitter" panose="02000000000000000000" pitchFamily="2" charset="0"/>
              </a:rPr>
              <a:t> 3</a:t>
            </a:r>
            <a:r>
              <a:rPr lang="en-US" sz="2500" dirty="0" smtClean="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hari</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sebelum</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salat</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Istisqa</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dan</a:t>
            </a:r>
            <a:r>
              <a:rPr lang="en-US" sz="2500" dirty="0">
                <a:solidFill>
                  <a:schemeClr val="bg1"/>
                </a:solidFill>
                <a:latin typeface="Bitter" panose="02000000000000000000" pitchFamily="2" charset="0"/>
              </a:rPr>
              <a:t> 1</a:t>
            </a:r>
            <a:r>
              <a:rPr lang="en-US" sz="2500" dirty="0" smtClean="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hari</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pada</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waktu</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pelaksanaan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salat</a:t>
            </a:r>
            <a:r>
              <a:rPr lang="en-US" sz="2500" dirty="0">
                <a:solidFill>
                  <a:schemeClr val="bg1"/>
                </a:solidFill>
                <a:latin typeface="Bitter" panose="02000000000000000000" pitchFamily="2" charset="0"/>
              </a:rPr>
              <a:t> </a:t>
            </a:r>
            <a:r>
              <a:rPr lang="en-US" sz="2500" dirty="0" err="1" smtClean="0">
                <a:solidFill>
                  <a:schemeClr val="bg1"/>
                </a:solidFill>
                <a:latin typeface="Bitter" panose="02000000000000000000" pitchFamily="2" charset="0"/>
              </a:rPr>
              <a:t>Istisqa</a:t>
            </a:r>
            <a:endParaRPr lang="en-US" sz="2500" dirty="0">
              <a:solidFill>
                <a:schemeClr val="bg1"/>
              </a:solidFill>
              <a:latin typeface="Bitter" panose="02000000000000000000" pitchFamily="2" charset="0"/>
            </a:endParaRPr>
          </a:p>
          <a:p>
            <a:pPr marL="342900" indent="-342900">
              <a:buFont typeface="Arial" panose="020B0604020202020204" pitchFamily="34" charset="0"/>
              <a:buChar char="•"/>
            </a:pPr>
            <a:r>
              <a:rPr lang="en-US" sz="2500" dirty="0" err="1" smtClean="0">
                <a:solidFill>
                  <a:schemeClr val="bg1"/>
                </a:solidFill>
                <a:latin typeface="Bitter" panose="02000000000000000000" pitchFamily="2" charset="0"/>
              </a:rPr>
              <a:t>Memperbanyak</a:t>
            </a:r>
            <a:r>
              <a:rPr lang="en-US" sz="2500" dirty="0" smtClean="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istigfar</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dan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bertaubat</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kepada</a:t>
            </a:r>
            <a:r>
              <a:rPr lang="en-US" sz="2500" dirty="0">
                <a:solidFill>
                  <a:schemeClr val="bg1"/>
                </a:solidFill>
                <a:latin typeface="Bitter" panose="02000000000000000000" pitchFamily="2" charset="0"/>
              </a:rPr>
              <a:t> Allah </a:t>
            </a:r>
            <a:r>
              <a:rPr lang="en-US" sz="2500" dirty="0" err="1" smtClean="0">
                <a:solidFill>
                  <a:schemeClr val="bg1"/>
                </a:solidFill>
                <a:latin typeface="Bitter" panose="02000000000000000000" pitchFamily="2" charset="0"/>
              </a:rPr>
              <a:t>Swt</a:t>
            </a:r>
            <a:endParaRPr lang="en-US" sz="2500" dirty="0">
              <a:solidFill>
                <a:schemeClr val="bg1"/>
              </a:solidFill>
              <a:latin typeface="Bitter" panose="02000000000000000000" pitchFamily="2" charset="0"/>
            </a:endParaRPr>
          </a:p>
          <a:p>
            <a:pPr marL="342900" indent="-342900">
              <a:buFont typeface="Arial" panose="020B0604020202020204" pitchFamily="34" charset="0"/>
              <a:buChar char="•"/>
            </a:pPr>
            <a:r>
              <a:rPr lang="en-US" sz="2500" dirty="0" smtClean="0">
                <a:solidFill>
                  <a:schemeClr val="bg1"/>
                </a:solidFill>
                <a:latin typeface="Bitter" panose="02000000000000000000" pitchFamily="2" charset="0"/>
              </a:rPr>
              <a:t>Para </a:t>
            </a:r>
            <a:r>
              <a:rPr lang="en-US" sz="2500" dirty="0" err="1">
                <a:solidFill>
                  <a:schemeClr val="bg1"/>
                </a:solidFill>
                <a:latin typeface="Bitter" panose="02000000000000000000" pitchFamily="2" charset="0"/>
              </a:rPr>
              <a:t>tokoh</a:t>
            </a:r>
            <a:r>
              <a:rPr lang="en-US" sz="2500" dirty="0">
                <a:solidFill>
                  <a:schemeClr val="bg1"/>
                </a:solidFill>
                <a:latin typeface="Bitter" panose="02000000000000000000" pitchFamily="2" charset="0"/>
              </a:rPr>
              <a:t>/</a:t>
            </a:r>
            <a:r>
              <a:rPr lang="en-US" sz="2500" dirty="0" err="1">
                <a:solidFill>
                  <a:schemeClr val="bg1"/>
                </a:solidFill>
                <a:latin typeface="Bitter" panose="02000000000000000000" pitchFamily="2" charset="0"/>
              </a:rPr>
              <a:t>ulama</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menyerukan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kepada</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masyarakat</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untuk</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melaksanakan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puasa</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dan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menghindari</a:t>
            </a:r>
            <a:r>
              <a:rPr lang="en-US" sz="2500" dirty="0">
                <a:solidFill>
                  <a:schemeClr val="bg1"/>
                </a:solidFill>
                <a:latin typeface="Bitter" panose="02000000000000000000" pitchFamily="2" charset="0"/>
              </a:rPr>
              <a:t> </a:t>
            </a:r>
            <a:r>
              <a:rPr lang="en-US" sz="2500" dirty="0" err="1" smtClean="0">
                <a:solidFill>
                  <a:schemeClr val="bg1"/>
                </a:solidFill>
                <a:latin typeface="Bitter" panose="02000000000000000000" pitchFamily="2" charset="0"/>
              </a:rPr>
              <a:t>kemaksiatan</a:t>
            </a:r>
            <a:r>
              <a:rPr lang="en-US" sz="2500" dirty="0" smtClean="0">
                <a:solidFill>
                  <a:schemeClr val="bg1"/>
                </a:solidFill>
                <a:latin typeface="Bitter" panose="02000000000000000000" pitchFamily="2" charset="0"/>
              </a:rPr>
              <a:t> </a:t>
            </a:r>
            <a:endParaRPr lang="en-US" sz="2500" dirty="0">
              <a:solidFill>
                <a:schemeClr val="bg1"/>
              </a:solidFill>
              <a:latin typeface="Bitter" panose="02000000000000000000" pitchFamily="2" charset="0"/>
            </a:endParaRPr>
          </a:p>
          <a:p>
            <a:pPr marL="342900" indent="-342900">
              <a:buFont typeface="Arial" panose="020B0604020202020204" pitchFamily="34" charset="0"/>
              <a:buChar char="•"/>
            </a:pPr>
            <a:r>
              <a:rPr lang="en-US" sz="2500" dirty="0" err="1" smtClean="0">
                <a:solidFill>
                  <a:schemeClr val="bg1"/>
                </a:solidFill>
                <a:latin typeface="Bitter" panose="02000000000000000000" pitchFamily="2" charset="0"/>
              </a:rPr>
              <a:t>Memperbanyak</a:t>
            </a:r>
            <a:r>
              <a:rPr lang="en-US" sz="2500" dirty="0" smtClean="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sedekah</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dan</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berbuat</a:t>
            </a:r>
            <a:r>
              <a:rPr lang="en-US" sz="2500" dirty="0">
                <a:solidFill>
                  <a:schemeClr val="bg1"/>
                </a:solidFill>
                <a:latin typeface="Bitter" panose="02000000000000000000" pitchFamily="2" charset="0"/>
              </a:rPr>
              <a:t> </a:t>
            </a:r>
            <a:r>
              <a:rPr lang="en-US" sz="2500" dirty="0" err="1">
                <a:solidFill>
                  <a:schemeClr val="bg1"/>
                </a:solidFill>
                <a:latin typeface="Bitter" panose="02000000000000000000" pitchFamily="2" charset="0"/>
              </a:rPr>
              <a:t>baik</a:t>
            </a:r>
            <a:r>
              <a:rPr lang="en-US" sz="2500" dirty="0">
                <a:solidFill>
                  <a:schemeClr val="bg1"/>
                </a:solidFill>
                <a:latin typeface="Bitter" panose="02000000000000000000" pitchFamily="2" charset="0"/>
              </a:rPr>
              <a:t> </a:t>
            </a:r>
            <a:endParaRPr lang="en-US" sz="2500" spc="-95" dirty="0">
              <a:solidFill>
                <a:schemeClr val="bg1"/>
              </a:solidFill>
              <a:latin typeface="Bitter" panose="02000000000000000000" pitchFamily="2" charset="0"/>
            </a:endParaRPr>
          </a:p>
        </p:txBody>
      </p:sp>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393" r="44370" b="49655"/>
          <a:stretch>
            <a:fillRect/>
          </a:stretch>
        </p:blipFill>
        <p:spPr>
          <a:xfrm>
            <a:off x="1687982" y="2959689"/>
            <a:ext cx="3064574" cy="132043"/>
          </a:xfrm>
          <a:prstGeom prst="rect">
            <a:avLst/>
          </a:prstGeom>
        </p:spPr>
      </p:pic>
      <p:grpSp>
        <p:nvGrpSpPr>
          <p:cNvPr id="12" name="Group 12"/>
          <p:cNvGrpSpPr/>
          <p:nvPr/>
        </p:nvGrpSpPr>
        <p:grpSpPr>
          <a:xfrm rot="-10800000">
            <a:off x="6687800" y="1956849"/>
            <a:ext cx="11044515" cy="7396311"/>
            <a:chOff x="0" y="0"/>
            <a:chExt cx="2963708" cy="2880613"/>
          </a:xfrm>
        </p:grpSpPr>
        <p:sp>
          <p:nvSpPr>
            <p:cNvPr id="13" name="Freeform 13"/>
            <p:cNvSpPr/>
            <p:nvPr/>
          </p:nvSpPr>
          <p:spPr>
            <a:xfrm>
              <a:off x="10160" y="16510"/>
              <a:ext cx="2940848" cy="2852673"/>
            </a:xfrm>
            <a:custGeom>
              <a:avLst/>
              <a:gdLst/>
              <a:ahLst/>
              <a:cxnLst/>
              <a:rect l="l" t="t" r="r" b="b"/>
              <a:pathLst>
                <a:path w="2940848" h="2852673">
                  <a:moveTo>
                    <a:pt x="2940848" y="2852673"/>
                  </a:moveTo>
                  <a:lnTo>
                    <a:pt x="0" y="2845053"/>
                  </a:lnTo>
                  <a:lnTo>
                    <a:pt x="0" y="1002608"/>
                  </a:lnTo>
                  <a:lnTo>
                    <a:pt x="17780" y="19050"/>
                  </a:lnTo>
                  <a:lnTo>
                    <a:pt x="1464365" y="0"/>
                  </a:lnTo>
                  <a:lnTo>
                    <a:pt x="2921798" y="5080"/>
                  </a:lnTo>
                  <a:close/>
                </a:path>
              </a:pathLst>
            </a:custGeom>
            <a:solidFill>
              <a:srgbClr val="082A44"/>
            </a:solidFill>
          </p:spPr>
        </p:sp>
        <p:sp>
          <p:nvSpPr>
            <p:cNvPr id="14" name="Freeform 14"/>
            <p:cNvSpPr/>
            <p:nvPr/>
          </p:nvSpPr>
          <p:spPr>
            <a:xfrm>
              <a:off x="-3810" y="0"/>
              <a:ext cx="2970058" cy="2879343"/>
            </a:xfrm>
            <a:custGeom>
              <a:avLst/>
              <a:gdLst/>
              <a:ahLst/>
              <a:cxnLst/>
              <a:rect l="l" t="t" r="r" b="b"/>
              <a:pathLst>
                <a:path w="2970058" h="2879343">
                  <a:moveTo>
                    <a:pt x="2935768" y="21590"/>
                  </a:moveTo>
                  <a:cubicBezTo>
                    <a:pt x="2937038" y="34290"/>
                    <a:pt x="2937038" y="44450"/>
                    <a:pt x="2938308" y="54610"/>
                  </a:cubicBezTo>
                  <a:cubicBezTo>
                    <a:pt x="2940848" y="106943"/>
                    <a:pt x="2942118" y="168636"/>
                    <a:pt x="2944658" y="228126"/>
                  </a:cubicBezTo>
                  <a:cubicBezTo>
                    <a:pt x="2944658" y="314055"/>
                    <a:pt x="2957358" y="2008410"/>
                    <a:pt x="2963708" y="2094339"/>
                  </a:cubicBezTo>
                  <a:cubicBezTo>
                    <a:pt x="2970058" y="2224335"/>
                    <a:pt x="2966248" y="2356534"/>
                    <a:pt x="2966248" y="2486531"/>
                  </a:cubicBezTo>
                  <a:cubicBezTo>
                    <a:pt x="2966248" y="2601103"/>
                    <a:pt x="2967518" y="2706863"/>
                    <a:pt x="2968788" y="2818383"/>
                  </a:cubicBezTo>
                  <a:cubicBezTo>
                    <a:pt x="2968788" y="2839973"/>
                    <a:pt x="2968788" y="2853943"/>
                    <a:pt x="2968788" y="2878073"/>
                  </a:cubicBezTo>
                  <a:cubicBezTo>
                    <a:pt x="2945928" y="2878073"/>
                    <a:pt x="2925608" y="2879343"/>
                    <a:pt x="2901215" y="2878073"/>
                  </a:cubicBezTo>
                  <a:cubicBezTo>
                    <a:pt x="2753943" y="2872993"/>
                    <a:pt x="2604404" y="2879343"/>
                    <a:pt x="2457131" y="2874263"/>
                  </a:cubicBezTo>
                  <a:cubicBezTo>
                    <a:pt x="2368768" y="2870453"/>
                    <a:pt x="2282670" y="2872993"/>
                    <a:pt x="2194306" y="2870453"/>
                  </a:cubicBezTo>
                  <a:cubicBezTo>
                    <a:pt x="2153523" y="2869183"/>
                    <a:pt x="2112740" y="2867913"/>
                    <a:pt x="2071957" y="2866643"/>
                  </a:cubicBezTo>
                  <a:cubicBezTo>
                    <a:pt x="2047034" y="2866643"/>
                    <a:pt x="2024376" y="2867913"/>
                    <a:pt x="1999453" y="2867913"/>
                  </a:cubicBezTo>
                  <a:cubicBezTo>
                    <a:pt x="1936013" y="2866643"/>
                    <a:pt x="1761551" y="2867913"/>
                    <a:pt x="1698111" y="2866643"/>
                  </a:cubicBezTo>
                  <a:cubicBezTo>
                    <a:pt x="1652796" y="2865373"/>
                    <a:pt x="746503" y="2874263"/>
                    <a:pt x="701188" y="2872993"/>
                  </a:cubicBezTo>
                  <a:cubicBezTo>
                    <a:pt x="689859" y="2872993"/>
                    <a:pt x="676265" y="2874263"/>
                    <a:pt x="664936" y="2874263"/>
                  </a:cubicBezTo>
                  <a:cubicBezTo>
                    <a:pt x="637747" y="2874263"/>
                    <a:pt x="612824" y="2875533"/>
                    <a:pt x="585636" y="2875533"/>
                  </a:cubicBezTo>
                  <a:cubicBezTo>
                    <a:pt x="517664" y="2875533"/>
                    <a:pt x="451957" y="2874263"/>
                    <a:pt x="383985" y="2872993"/>
                  </a:cubicBezTo>
                  <a:cubicBezTo>
                    <a:pt x="343202" y="2871723"/>
                    <a:pt x="302419" y="2870453"/>
                    <a:pt x="263901" y="2869183"/>
                  </a:cubicBezTo>
                  <a:cubicBezTo>
                    <a:pt x="191398" y="2867913"/>
                    <a:pt x="118894" y="2866643"/>
                    <a:pt x="48260" y="2866643"/>
                  </a:cubicBezTo>
                  <a:cubicBezTo>
                    <a:pt x="38100" y="2866643"/>
                    <a:pt x="29210" y="2866643"/>
                    <a:pt x="19050" y="2865373"/>
                  </a:cubicBezTo>
                  <a:cubicBezTo>
                    <a:pt x="10160" y="2864103"/>
                    <a:pt x="5080" y="2857753"/>
                    <a:pt x="7620" y="2848863"/>
                  </a:cubicBezTo>
                  <a:cubicBezTo>
                    <a:pt x="16510" y="2817029"/>
                    <a:pt x="12700" y="2761946"/>
                    <a:pt x="11430" y="2704659"/>
                  </a:cubicBezTo>
                  <a:cubicBezTo>
                    <a:pt x="10160" y="2587883"/>
                    <a:pt x="6350" y="2473311"/>
                    <a:pt x="7620" y="2356534"/>
                  </a:cubicBezTo>
                  <a:cubicBezTo>
                    <a:pt x="5080" y="2211115"/>
                    <a:pt x="0" y="411001"/>
                    <a:pt x="7620" y="263379"/>
                  </a:cubicBezTo>
                  <a:cubicBezTo>
                    <a:pt x="8890" y="234736"/>
                    <a:pt x="7620" y="203889"/>
                    <a:pt x="8890" y="175246"/>
                  </a:cubicBezTo>
                  <a:cubicBezTo>
                    <a:pt x="10160" y="128976"/>
                    <a:pt x="12700" y="78300"/>
                    <a:pt x="13970" y="44450"/>
                  </a:cubicBezTo>
                  <a:cubicBezTo>
                    <a:pt x="13970" y="41910"/>
                    <a:pt x="15240" y="39370"/>
                    <a:pt x="16510" y="38100"/>
                  </a:cubicBezTo>
                  <a:cubicBezTo>
                    <a:pt x="38100" y="35560"/>
                    <a:pt x="62251" y="30480"/>
                    <a:pt x="98503" y="29210"/>
                  </a:cubicBezTo>
                  <a:cubicBezTo>
                    <a:pt x="159678" y="25400"/>
                    <a:pt x="220853" y="22860"/>
                    <a:pt x="284293" y="20320"/>
                  </a:cubicBezTo>
                  <a:cubicBezTo>
                    <a:pt x="327342" y="17780"/>
                    <a:pt x="370391" y="16510"/>
                    <a:pt x="411174" y="13970"/>
                  </a:cubicBezTo>
                  <a:cubicBezTo>
                    <a:pt x="451957" y="11430"/>
                    <a:pt x="495006" y="8890"/>
                    <a:pt x="535789" y="8890"/>
                  </a:cubicBezTo>
                  <a:cubicBezTo>
                    <a:pt x="581104" y="7620"/>
                    <a:pt x="626419" y="10160"/>
                    <a:pt x="671733" y="8890"/>
                  </a:cubicBezTo>
                  <a:cubicBezTo>
                    <a:pt x="728377" y="8890"/>
                    <a:pt x="1754754" y="6350"/>
                    <a:pt x="1811397" y="5080"/>
                  </a:cubicBezTo>
                  <a:cubicBezTo>
                    <a:pt x="1865775" y="3810"/>
                    <a:pt x="1920153" y="2540"/>
                    <a:pt x="1976796" y="2540"/>
                  </a:cubicBezTo>
                  <a:cubicBezTo>
                    <a:pt x="2069691" y="1270"/>
                    <a:pt x="2160320" y="0"/>
                    <a:pt x="2253216" y="0"/>
                  </a:cubicBezTo>
                  <a:cubicBezTo>
                    <a:pt x="2291733" y="0"/>
                    <a:pt x="2332516" y="2540"/>
                    <a:pt x="2371034" y="2540"/>
                  </a:cubicBezTo>
                  <a:cubicBezTo>
                    <a:pt x="2477523" y="3810"/>
                    <a:pt x="2586278" y="5080"/>
                    <a:pt x="2692768" y="7620"/>
                  </a:cubicBezTo>
                  <a:cubicBezTo>
                    <a:pt x="2749411" y="8890"/>
                    <a:pt x="2806054" y="12700"/>
                    <a:pt x="2862698" y="16510"/>
                  </a:cubicBezTo>
                  <a:cubicBezTo>
                    <a:pt x="2876292" y="16510"/>
                    <a:pt x="2889887" y="16510"/>
                    <a:pt x="2901215" y="16510"/>
                  </a:cubicBezTo>
                  <a:cubicBezTo>
                    <a:pt x="2916718" y="17780"/>
                    <a:pt x="2925608" y="20320"/>
                    <a:pt x="2935768" y="21590"/>
                  </a:cubicBezTo>
                  <a:close/>
                  <a:moveTo>
                    <a:pt x="2945928" y="2861563"/>
                  </a:moveTo>
                  <a:cubicBezTo>
                    <a:pt x="2947198" y="2845053"/>
                    <a:pt x="2948468" y="2832353"/>
                    <a:pt x="2948468" y="2819653"/>
                  </a:cubicBezTo>
                  <a:cubicBezTo>
                    <a:pt x="2947198" y="2695846"/>
                    <a:pt x="2945928" y="2579070"/>
                    <a:pt x="2945928" y="2453481"/>
                  </a:cubicBezTo>
                  <a:cubicBezTo>
                    <a:pt x="2945928" y="2396194"/>
                    <a:pt x="2948468" y="2338908"/>
                    <a:pt x="2947198" y="2281622"/>
                  </a:cubicBezTo>
                  <a:cubicBezTo>
                    <a:pt x="2947198" y="2228742"/>
                    <a:pt x="2945928" y="2173659"/>
                    <a:pt x="2944658" y="2120779"/>
                  </a:cubicBezTo>
                  <a:cubicBezTo>
                    <a:pt x="2939578" y="2039256"/>
                    <a:pt x="2928148" y="351512"/>
                    <a:pt x="2928148" y="269989"/>
                  </a:cubicBezTo>
                  <a:cubicBezTo>
                    <a:pt x="2925608" y="201686"/>
                    <a:pt x="2923068" y="131180"/>
                    <a:pt x="2920528" y="63500"/>
                  </a:cubicBezTo>
                  <a:cubicBezTo>
                    <a:pt x="2919258" y="44450"/>
                    <a:pt x="2917988" y="43180"/>
                    <a:pt x="2894418" y="41910"/>
                  </a:cubicBezTo>
                  <a:cubicBezTo>
                    <a:pt x="2887621" y="41910"/>
                    <a:pt x="2883089" y="41910"/>
                    <a:pt x="2876292" y="40640"/>
                  </a:cubicBezTo>
                  <a:cubicBezTo>
                    <a:pt x="2819649" y="36830"/>
                    <a:pt x="2760740" y="31750"/>
                    <a:pt x="2704097" y="30480"/>
                  </a:cubicBezTo>
                  <a:cubicBezTo>
                    <a:pt x="2565887" y="26670"/>
                    <a:pt x="2425411" y="25400"/>
                    <a:pt x="2287201" y="22860"/>
                  </a:cubicBezTo>
                  <a:cubicBezTo>
                    <a:pt x="2266810" y="22860"/>
                    <a:pt x="2244153" y="22860"/>
                    <a:pt x="2223761" y="22860"/>
                  </a:cubicBezTo>
                  <a:cubicBezTo>
                    <a:pt x="2189775" y="22860"/>
                    <a:pt x="2155789" y="22860"/>
                    <a:pt x="2124069" y="22860"/>
                  </a:cubicBezTo>
                  <a:cubicBezTo>
                    <a:pt x="2051565" y="22860"/>
                    <a:pt x="1979062" y="22860"/>
                    <a:pt x="1908824" y="24130"/>
                  </a:cubicBezTo>
                  <a:cubicBezTo>
                    <a:pt x="1847649" y="25400"/>
                    <a:pt x="816740" y="29210"/>
                    <a:pt x="755566" y="29210"/>
                  </a:cubicBezTo>
                  <a:cubicBezTo>
                    <a:pt x="655873" y="29210"/>
                    <a:pt x="556181" y="26670"/>
                    <a:pt x="456489" y="33020"/>
                  </a:cubicBezTo>
                  <a:cubicBezTo>
                    <a:pt x="404377" y="36830"/>
                    <a:pt x="354531" y="36830"/>
                    <a:pt x="304685" y="38100"/>
                  </a:cubicBezTo>
                  <a:cubicBezTo>
                    <a:pt x="218587" y="41910"/>
                    <a:pt x="132489" y="45720"/>
                    <a:pt x="49530" y="50800"/>
                  </a:cubicBezTo>
                  <a:cubicBezTo>
                    <a:pt x="36830" y="50800"/>
                    <a:pt x="34290" y="53340"/>
                    <a:pt x="33020" y="71690"/>
                  </a:cubicBezTo>
                  <a:cubicBezTo>
                    <a:pt x="31750" y="111350"/>
                    <a:pt x="31750" y="151010"/>
                    <a:pt x="30480" y="190669"/>
                  </a:cubicBezTo>
                  <a:cubicBezTo>
                    <a:pt x="29210" y="256769"/>
                    <a:pt x="26670" y="320665"/>
                    <a:pt x="25400" y="386765"/>
                  </a:cubicBezTo>
                  <a:cubicBezTo>
                    <a:pt x="20320" y="457271"/>
                    <a:pt x="26670" y="2180269"/>
                    <a:pt x="29210" y="2250775"/>
                  </a:cubicBezTo>
                  <a:cubicBezTo>
                    <a:pt x="29210" y="2325688"/>
                    <a:pt x="29210" y="2402804"/>
                    <a:pt x="30480" y="2477717"/>
                  </a:cubicBezTo>
                  <a:cubicBezTo>
                    <a:pt x="30480" y="2532800"/>
                    <a:pt x="33020" y="2587883"/>
                    <a:pt x="33020" y="2642966"/>
                  </a:cubicBezTo>
                  <a:cubicBezTo>
                    <a:pt x="33020" y="2702456"/>
                    <a:pt x="33020" y="2761946"/>
                    <a:pt x="31750" y="2819653"/>
                  </a:cubicBezTo>
                  <a:cubicBezTo>
                    <a:pt x="31750" y="2823463"/>
                    <a:pt x="31750" y="2826003"/>
                    <a:pt x="31750" y="2829813"/>
                  </a:cubicBezTo>
                  <a:cubicBezTo>
                    <a:pt x="31750" y="2839973"/>
                    <a:pt x="35560" y="2843783"/>
                    <a:pt x="44450" y="2843783"/>
                  </a:cubicBezTo>
                  <a:cubicBezTo>
                    <a:pt x="66783" y="2843783"/>
                    <a:pt x="98503" y="2845053"/>
                    <a:pt x="127957" y="2845053"/>
                  </a:cubicBezTo>
                  <a:cubicBezTo>
                    <a:pt x="171006" y="2845053"/>
                    <a:pt x="216321" y="2842513"/>
                    <a:pt x="259370" y="2845053"/>
                  </a:cubicBezTo>
                  <a:cubicBezTo>
                    <a:pt x="329608" y="2848863"/>
                    <a:pt x="399845" y="2851403"/>
                    <a:pt x="470083" y="2850133"/>
                  </a:cubicBezTo>
                  <a:cubicBezTo>
                    <a:pt x="515398" y="2848863"/>
                    <a:pt x="558447" y="2851403"/>
                    <a:pt x="603762" y="2851403"/>
                  </a:cubicBezTo>
                  <a:cubicBezTo>
                    <a:pt x="669468" y="2851403"/>
                    <a:pt x="735174" y="2850133"/>
                    <a:pt x="800880" y="2851403"/>
                  </a:cubicBezTo>
                  <a:cubicBezTo>
                    <a:pt x="898307" y="2852673"/>
                    <a:pt x="1967733" y="2842513"/>
                    <a:pt x="2067425" y="2845053"/>
                  </a:cubicBezTo>
                  <a:cubicBezTo>
                    <a:pt x="2110474" y="2846323"/>
                    <a:pt x="2153523" y="2847593"/>
                    <a:pt x="2194306" y="2847593"/>
                  </a:cubicBezTo>
                  <a:cubicBezTo>
                    <a:pt x="2269076" y="2850133"/>
                    <a:pt x="2341579" y="2846323"/>
                    <a:pt x="2416348" y="2850133"/>
                  </a:cubicBezTo>
                  <a:cubicBezTo>
                    <a:pt x="2477523" y="2852673"/>
                    <a:pt x="2538698" y="2852673"/>
                    <a:pt x="2599873" y="2855213"/>
                  </a:cubicBezTo>
                  <a:cubicBezTo>
                    <a:pt x="2690502" y="2859023"/>
                    <a:pt x="2781131" y="2861563"/>
                    <a:pt x="2871761" y="2862833"/>
                  </a:cubicBezTo>
                  <a:cubicBezTo>
                    <a:pt x="2905747" y="2862833"/>
                    <a:pt x="2925608" y="2861563"/>
                    <a:pt x="2945928" y="2861563"/>
                  </a:cubicBezTo>
                  <a:close/>
                </a:path>
              </a:pathLst>
            </a:custGeom>
            <a:solidFill>
              <a:srgbClr val="84C6DB"/>
            </a:solidFill>
          </p:spPr>
        </p:sp>
      </p:grpSp>
      <p:sp>
        <p:nvSpPr>
          <p:cNvPr id="15" name="TextBox 15"/>
          <p:cNvSpPr txBox="1"/>
          <p:nvPr/>
        </p:nvSpPr>
        <p:spPr>
          <a:xfrm>
            <a:off x="10875357" y="2203145"/>
            <a:ext cx="3537291" cy="435568"/>
          </a:xfrm>
          <a:prstGeom prst="rect">
            <a:avLst/>
          </a:prstGeom>
        </p:spPr>
        <p:txBody>
          <a:bodyPr lIns="0" tIns="0" rIns="0" bIns="0" rtlCol="0" anchor="t">
            <a:spAutoFit/>
          </a:bodyPr>
          <a:lstStyle/>
          <a:p>
            <a:pPr algn="ctr">
              <a:lnSpc>
                <a:spcPts val="3290"/>
              </a:lnSpc>
            </a:pPr>
            <a:r>
              <a:rPr lang="en-US" sz="4400" b="1" dirty="0" err="1" smtClean="0">
                <a:solidFill>
                  <a:srgbClr val="FFFFFF"/>
                </a:solidFill>
                <a:latin typeface="Gaegu" pitchFamily="2" charset="0"/>
                <a:ea typeface="Gaegu" pitchFamily="2" charset="0"/>
              </a:rPr>
              <a:t>Pelaksanaan</a:t>
            </a:r>
            <a:endParaRPr lang="en-US" sz="4400" b="1" dirty="0">
              <a:solidFill>
                <a:srgbClr val="FFFFFF"/>
              </a:solidFill>
              <a:latin typeface="Gaegu" pitchFamily="2" charset="0"/>
              <a:ea typeface="Gaegu" pitchFamily="2" charset="0"/>
            </a:endParaRPr>
          </a:p>
        </p:txBody>
      </p:sp>
      <p:pic>
        <p:nvPicPr>
          <p:cNvPr id="18" name="Picture 1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393" r="44370" b="49655"/>
          <a:stretch>
            <a:fillRect/>
          </a:stretch>
        </p:blipFill>
        <p:spPr>
          <a:xfrm>
            <a:off x="11107782" y="2765740"/>
            <a:ext cx="3064574" cy="132043"/>
          </a:xfrm>
          <a:prstGeom prst="rect">
            <a:avLst/>
          </a:prstGeom>
        </p:spPr>
      </p:pic>
      <p:pic>
        <p:nvPicPr>
          <p:cNvPr id="26" name="Picture 2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3978358" flipH="1">
            <a:off x="710247" y="2491680"/>
            <a:ext cx="628297" cy="1079886"/>
          </a:xfrm>
          <a:prstGeom prst="rect">
            <a:avLst/>
          </a:prstGeom>
        </p:spPr>
      </p:pic>
      <p:pic>
        <p:nvPicPr>
          <p:cNvPr id="27" name="Picture 2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87158">
            <a:off x="6375893" y="9252240"/>
            <a:ext cx="946329" cy="648666"/>
          </a:xfrm>
          <a:prstGeom prst="rect">
            <a:avLst/>
          </a:prstGeom>
        </p:spPr>
      </p:pic>
      <p:pic>
        <p:nvPicPr>
          <p:cNvPr id="28" name="Picture 2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8328514">
            <a:off x="16157558" y="1991209"/>
            <a:ext cx="971559" cy="948595"/>
          </a:xfrm>
          <a:prstGeom prst="rect">
            <a:avLst/>
          </a:prstGeom>
        </p:spPr>
      </p:pic>
      <p:sp>
        <p:nvSpPr>
          <p:cNvPr id="29" name="Rectangle 28"/>
          <p:cNvSpPr/>
          <p:nvPr/>
        </p:nvSpPr>
        <p:spPr>
          <a:xfrm>
            <a:off x="6979347" y="3118750"/>
            <a:ext cx="10385224" cy="6186309"/>
          </a:xfrm>
          <a:prstGeom prst="rect">
            <a:avLst/>
          </a:prstGeom>
        </p:spPr>
        <p:txBody>
          <a:bodyPr wrap="square">
            <a:spAutoFit/>
          </a:bodyPr>
          <a:lstStyle/>
          <a:p>
            <a:pPr marL="342900" indent="-342900" algn="just">
              <a:buFont typeface="Arial" panose="020B0604020202020204" pitchFamily="34" charset="0"/>
              <a:buChar char="•"/>
            </a:pPr>
            <a:r>
              <a:rPr lang="en-US" sz="2200" dirty="0" err="1">
                <a:solidFill>
                  <a:schemeClr val="bg1"/>
                </a:solidFill>
                <a:latin typeface="Bitter" panose="02000000000000000000" pitchFamily="2" charset="0"/>
              </a:rPr>
              <a:t>S</a:t>
            </a:r>
            <a:r>
              <a:rPr lang="en-US" sz="2200" dirty="0" err="1" smtClean="0">
                <a:solidFill>
                  <a:schemeClr val="bg1"/>
                </a:solidFill>
                <a:latin typeface="Bitter" panose="02000000000000000000" pitchFamily="2" charset="0"/>
              </a:rPr>
              <a:t>eluruh</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penduduk</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diperintahkan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untuk</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berhimpun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bahkan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membawa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hewan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ternak</a:t>
            </a:r>
            <a:r>
              <a:rPr lang="en-US" sz="2200" dirty="0">
                <a:solidFill>
                  <a:schemeClr val="bg1"/>
                </a:solidFill>
                <a:latin typeface="Bitter" panose="02000000000000000000" pitchFamily="2" charset="0"/>
              </a:rPr>
              <a:t>) di </a:t>
            </a:r>
            <a:r>
              <a:rPr lang="en-US" sz="2200" dirty="0" err="1">
                <a:solidFill>
                  <a:schemeClr val="bg1"/>
                </a:solidFill>
                <a:latin typeface="Bitter" panose="02000000000000000000" pitchFamily="2" charset="0"/>
              </a:rPr>
              <a:t>tempat</a:t>
            </a:r>
            <a:r>
              <a:rPr lang="en-US" sz="2200" dirty="0">
                <a:solidFill>
                  <a:schemeClr val="bg1"/>
                </a:solidFill>
                <a:latin typeface="Bitter" panose="02000000000000000000" pitchFamily="2" charset="0"/>
              </a:rPr>
              <a:t> yang </a:t>
            </a:r>
            <a:r>
              <a:rPr lang="en-US" sz="2200" dirty="0" err="1">
                <a:solidFill>
                  <a:schemeClr val="bg1"/>
                </a:solidFill>
                <a:latin typeface="Bitter" panose="02000000000000000000" pitchFamily="2" charset="0"/>
              </a:rPr>
              <a:t>telah</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disiapkan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untuk</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salat</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Istisqa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tanah</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lapang</a:t>
            </a:r>
            <a:r>
              <a:rPr lang="en-US" sz="2200" dirty="0" smtClean="0">
                <a:solidFill>
                  <a:schemeClr val="bg1"/>
                </a:solidFill>
                <a:latin typeface="Bitter" panose="02000000000000000000" pitchFamily="2" charset="0"/>
              </a:rPr>
              <a:t>)</a:t>
            </a:r>
            <a:endParaRPr lang="en-US" sz="2200" dirty="0">
              <a:solidFill>
                <a:schemeClr val="bg1"/>
              </a:solidFill>
              <a:latin typeface="Bitter" panose="02000000000000000000" pitchFamily="2" charset="0"/>
            </a:endParaRPr>
          </a:p>
          <a:p>
            <a:pPr marL="342900" indent="-342900" algn="just">
              <a:buFont typeface="Arial" panose="020B0604020202020204" pitchFamily="34" charset="0"/>
              <a:buChar char="•"/>
            </a:pPr>
            <a:r>
              <a:rPr lang="en-US" sz="2200" dirty="0" err="1" smtClean="0">
                <a:solidFill>
                  <a:schemeClr val="bg1"/>
                </a:solidFill>
                <a:latin typeface="Bitter" panose="02000000000000000000" pitchFamily="2" charset="0"/>
              </a:rPr>
              <a:t>Penduduk</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sebaiknya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menggunakan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pakaian</a:t>
            </a:r>
            <a:r>
              <a:rPr lang="en-US" sz="2200" dirty="0">
                <a:solidFill>
                  <a:schemeClr val="bg1"/>
                </a:solidFill>
                <a:latin typeface="Bitter" panose="02000000000000000000" pitchFamily="2" charset="0"/>
              </a:rPr>
              <a:t> yang </a:t>
            </a:r>
            <a:r>
              <a:rPr lang="en-US" sz="2200" dirty="0" err="1">
                <a:solidFill>
                  <a:schemeClr val="bg1"/>
                </a:solidFill>
                <a:latin typeface="Bitter" panose="02000000000000000000" pitchFamily="2" charset="0"/>
              </a:rPr>
              <a:t>sederhana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tidak</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berhias</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tidak</a:t>
            </a:r>
            <a:r>
              <a:rPr lang="en-US" sz="2200" dirty="0">
                <a:solidFill>
                  <a:schemeClr val="bg1"/>
                </a:solidFill>
                <a:latin typeface="Bitter" panose="02000000000000000000" pitchFamily="2" charset="0"/>
              </a:rPr>
              <a:t> pula </a:t>
            </a:r>
            <a:r>
              <a:rPr lang="en-US" sz="2200" dirty="0" err="1">
                <a:solidFill>
                  <a:schemeClr val="bg1"/>
                </a:solidFill>
                <a:latin typeface="Bitter" panose="02000000000000000000" pitchFamily="2" charset="0"/>
              </a:rPr>
              <a:t>menggunakan</a:t>
            </a:r>
            <a:r>
              <a:rPr lang="en-US" sz="2200" dirty="0">
                <a:solidFill>
                  <a:schemeClr val="bg1"/>
                </a:solidFill>
                <a:latin typeface="Bitter" panose="02000000000000000000" pitchFamily="2" charset="0"/>
              </a:rPr>
              <a:t> </a:t>
            </a:r>
            <a:r>
              <a:rPr lang="en-US" sz="2200" dirty="0" err="1" smtClean="0">
                <a:solidFill>
                  <a:schemeClr val="bg1"/>
                </a:solidFill>
                <a:latin typeface="Bitter" panose="02000000000000000000" pitchFamily="2" charset="0"/>
              </a:rPr>
              <a:t>wewangian</a:t>
            </a:r>
            <a:endParaRPr lang="en-US" sz="2200" dirty="0">
              <a:solidFill>
                <a:schemeClr val="bg1"/>
              </a:solidFill>
              <a:latin typeface="Bitter" panose="02000000000000000000" pitchFamily="2" charset="0"/>
            </a:endParaRPr>
          </a:p>
          <a:p>
            <a:pPr marL="342900" indent="-342900" algn="just">
              <a:buFont typeface="Arial" panose="020B0604020202020204" pitchFamily="34" charset="0"/>
              <a:buChar char="•"/>
            </a:pPr>
            <a:r>
              <a:rPr lang="en-US" sz="2200" dirty="0" err="1" smtClean="0">
                <a:solidFill>
                  <a:schemeClr val="bg1"/>
                </a:solidFill>
                <a:latin typeface="Bitter" panose="02000000000000000000" pitchFamily="2" charset="0"/>
              </a:rPr>
              <a:t>Salat</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Istisqa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dilaksanakan</a:t>
            </a:r>
            <a:r>
              <a:rPr lang="en-US" sz="2200" dirty="0">
                <a:solidFill>
                  <a:schemeClr val="bg1"/>
                </a:solidFill>
                <a:latin typeface="Bitter" panose="02000000000000000000" pitchFamily="2" charset="0"/>
              </a:rPr>
              <a:t> 2 </a:t>
            </a:r>
            <a:r>
              <a:rPr lang="en-US" sz="2200" dirty="0" err="1">
                <a:solidFill>
                  <a:schemeClr val="bg1"/>
                </a:solidFill>
                <a:latin typeface="Bitter" panose="02000000000000000000" pitchFamily="2" charset="0"/>
              </a:rPr>
              <a:t>rakaat</a:t>
            </a:r>
            <a:r>
              <a:rPr lang="en-US" sz="2200" dirty="0">
                <a:solidFill>
                  <a:schemeClr val="bg1"/>
                </a:solidFill>
                <a:latin typeface="Bitter" panose="02000000000000000000" pitchFamily="2" charset="0"/>
              </a:rPr>
              <a:t> </a:t>
            </a:r>
            <a:endParaRPr lang="en-US" sz="2200" dirty="0" smtClean="0">
              <a:solidFill>
                <a:schemeClr val="bg1"/>
              </a:solidFill>
              <a:latin typeface="Bitter" panose="02000000000000000000" pitchFamily="2" charset="0"/>
            </a:endParaRPr>
          </a:p>
          <a:p>
            <a:pPr marL="342900" indent="-342900" algn="just">
              <a:buFont typeface="Arial" panose="020B0604020202020204" pitchFamily="34" charset="0"/>
              <a:buChar char="•"/>
            </a:pPr>
            <a:r>
              <a:rPr lang="en-US" sz="2200" dirty="0" err="1" smtClean="0">
                <a:solidFill>
                  <a:schemeClr val="bg1"/>
                </a:solidFill>
                <a:latin typeface="Bitter" panose="02000000000000000000" pitchFamily="2" charset="0"/>
              </a:rPr>
              <a:t>Khatib</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hendaknya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melakukan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hal</a:t>
            </a:r>
            <a:r>
              <a:rPr lang="en-US" sz="2200" dirty="0">
                <a:solidFill>
                  <a:schemeClr val="bg1"/>
                </a:solidFill>
                <a:latin typeface="Bitter" panose="02000000000000000000" pitchFamily="2" charset="0"/>
              </a:rPr>
              <a:t> </a:t>
            </a:r>
            <a:r>
              <a:rPr lang="en-US" sz="2200" dirty="0" err="1" smtClean="0">
                <a:solidFill>
                  <a:schemeClr val="bg1"/>
                </a:solidFill>
                <a:latin typeface="Bitter" panose="02000000000000000000" pitchFamily="2" charset="0"/>
              </a:rPr>
              <a:t>berikut</a:t>
            </a:r>
            <a:r>
              <a:rPr lang="en-US" sz="2200" dirty="0">
                <a:solidFill>
                  <a:schemeClr val="bg1"/>
                </a:solidFill>
                <a:latin typeface="Bitter" panose="02000000000000000000" pitchFamily="2" charset="0"/>
              </a:rPr>
              <a:t> </a:t>
            </a:r>
            <a:r>
              <a:rPr lang="en-US" sz="2200" dirty="0" smtClean="0">
                <a:solidFill>
                  <a:schemeClr val="bg1"/>
                </a:solidFill>
                <a:latin typeface="Bitter" panose="02000000000000000000" pitchFamily="2" charset="0"/>
              </a:rPr>
              <a:t>:</a:t>
            </a:r>
            <a:endParaRPr lang="en-US" sz="2200" dirty="0">
              <a:solidFill>
                <a:schemeClr val="bg1"/>
              </a:solidFill>
              <a:latin typeface="Bitter" panose="02000000000000000000" pitchFamily="2" charset="0"/>
            </a:endParaRPr>
          </a:p>
          <a:p>
            <a:pPr marL="1169988" indent="-514350">
              <a:buFont typeface="Wingdings" panose="05000000000000000000" pitchFamily="2" charset="2"/>
              <a:buChar char="q"/>
            </a:pPr>
            <a:r>
              <a:rPr lang="en-US" sz="2200" dirty="0" err="1" smtClean="0">
                <a:solidFill>
                  <a:schemeClr val="bg1"/>
                </a:solidFill>
                <a:latin typeface="Bitter" panose="02000000000000000000" pitchFamily="2" charset="0"/>
              </a:rPr>
              <a:t>Disunahkan</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menggunakan</a:t>
            </a:r>
            <a:r>
              <a:rPr lang="en-US" sz="2200" dirty="0">
                <a:solidFill>
                  <a:schemeClr val="bg1"/>
                </a:solidFill>
                <a:latin typeface="Bitter" panose="02000000000000000000" pitchFamily="2" charset="0"/>
              </a:rPr>
              <a:t> </a:t>
            </a:r>
            <a:r>
              <a:rPr lang="en-US" sz="2200" dirty="0" err="1" smtClean="0">
                <a:solidFill>
                  <a:schemeClr val="bg1"/>
                </a:solidFill>
                <a:latin typeface="Bitter" panose="02000000000000000000" pitchFamily="2" charset="0"/>
              </a:rPr>
              <a:t>selendang</a:t>
            </a:r>
            <a:endParaRPr lang="en-US" sz="2200" dirty="0">
              <a:solidFill>
                <a:schemeClr val="bg1"/>
              </a:solidFill>
              <a:latin typeface="Bitter" panose="02000000000000000000" pitchFamily="2" charset="0"/>
            </a:endParaRPr>
          </a:p>
          <a:p>
            <a:pPr marL="1169988" indent="-514350">
              <a:buFont typeface="Wingdings" panose="05000000000000000000" pitchFamily="2" charset="2"/>
              <a:buChar char="q"/>
            </a:pPr>
            <a:r>
              <a:rPr lang="en-US" sz="2200" dirty="0" err="1" smtClean="0">
                <a:solidFill>
                  <a:schemeClr val="bg1"/>
                </a:solidFill>
                <a:latin typeface="Bitter" panose="02000000000000000000" pitchFamily="2" charset="0"/>
              </a:rPr>
              <a:t>Pada</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khotbah</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pertama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hendaknya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membaca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istigfar</a:t>
            </a:r>
            <a:r>
              <a:rPr lang="en-US" sz="2200" dirty="0">
                <a:solidFill>
                  <a:schemeClr val="bg1"/>
                </a:solidFill>
                <a:latin typeface="Bitter" panose="02000000000000000000" pitchFamily="2" charset="0"/>
              </a:rPr>
              <a:t> 9 </a:t>
            </a:r>
            <a:r>
              <a:rPr lang="en-US" sz="2200" dirty="0" smtClean="0">
                <a:solidFill>
                  <a:schemeClr val="bg1"/>
                </a:solidFill>
                <a:latin typeface="Bitter" panose="02000000000000000000" pitchFamily="2" charset="0"/>
              </a:rPr>
              <a:t>kali, </a:t>
            </a:r>
            <a:r>
              <a:rPr lang="en-US" sz="2200" dirty="0" err="1" smtClean="0">
                <a:solidFill>
                  <a:schemeClr val="bg1"/>
                </a:solidFill>
                <a:latin typeface="Bitter" panose="02000000000000000000" pitchFamily="2" charset="0"/>
              </a:rPr>
              <a:t>sedangkan</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pada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khotbah</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kedua</a:t>
            </a:r>
            <a:r>
              <a:rPr lang="en-US" sz="2200" dirty="0">
                <a:solidFill>
                  <a:schemeClr val="bg1"/>
                </a:solidFill>
                <a:latin typeface="Bitter" panose="02000000000000000000" pitchFamily="2" charset="0"/>
              </a:rPr>
              <a:t> 7 kali </a:t>
            </a:r>
            <a:r>
              <a:rPr lang="en-US" sz="2200" dirty="0" err="1">
                <a:solidFill>
                  <a:schemeClr val="bg1"/>
                </a:solidFill>
                <a:latin typeface="Bitter" panose="02000000000000000000" pitchFamily="2" charset="0"/>
              </a:rPr>
              <a:t>dan</a:t>
            </a:r>
            <a:r>
              <a:rPr lang="en-US" sz="2200" dirty="0">
                <a:solidFill>
                  <a:schemeClr val="bg1"/>
                </a:solidFill>
                <a:latin typeface="Bitter" panose="02000000000000000000" pitchFamily="2" charset="0"/>
              </a:rPr>
              <a:t> </a:t>
            </a:r>
            <a:r>
              <a:rPr lang="en-US" sz="2200" dirty="0" err="1" smtClean="0">
                <a:solidFill>
                  <a:schemeClr val="bg1"/>
                </a:solidFill>
                <a:latin typeface="Bitter" panose="02000000000000000000" pitchFamily="2" charset="0"/>
              </a:rPr>
              <a:t>berdoa</a:t>
            </a:r>
            <a:endParaRPr lang="en-US" sz="2200" dirty="0">
              <a:solidFill>
                <a:schemeClr val="bg1"/>
              </a:solidFill>
              <a:latin typeface="Bitter" panose="02000000000000000000" pitchFamily="2" charset="0"/>
            </a:endParaRPr>
          </a:p>
          <a:p>
            <a:pPr marL="1169988" indent="-514350">
              <a:buFont typeface="Wingdings" panose="05000000000000000000" pitchFamily="2" charset="2"/>
              <a:buChar char="q"/>
            </a:pPr>
            <a:r>
              <a:rPr lang="en-US" sz="2200" dirty="0" err="1" smtClean="0">
                <a:solidFill>
                  <a:schemeClr val="bg1"/>
                </a:solidFill>
                <a:latin typeface="Bitter" panose="02000000000000000000" pitchFamily="2" charset="0"/>
              </a:rPr>
              <a:t>Khotbah</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memuat</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anjuran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untuk</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beristigfar</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memohon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ampun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merendahkan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diri</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kepada</a:t>
            </a:r>
            <a:r>
              <a:rPr lang="en-US" sz="2200" dirty="0">
                <a:solidFill>
                  <a:schemeClr val="bg1"/>
                </a:solidFill>
                <a:latin typeface="Bitter" panose="02000000000000000000" pitchFamily="2" charset="0"/>
              </a:rPr>
              <a:t> Allah </a:t>
            </a:r>
            <a:r>
              <a:rPr lang="en-US" sz="2200" dirty="0" err="1">
                <a:solidFill>
                  <a:schemeClr val="bg1"/>
                </a:solidFill>
                <a:latin typeface="Bitter" panose="02000000000000000000" pitchFamily="2" charset="0"/>
              </a:rPr>
              <a:t>Swt</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serta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yakin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doanya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akan</a:t>
            </a:r>
            <a:r>
              <a:rPr lang="en-US" sz="2200" dirty="0">
                <a:solidFill>
                  <a:schemeClr val="bg1"/>
                </a:solidFill>
                <a:latin typeface="Bitter" panose="02000000000000000000" pitchFamily="2" charset="0"/>
              </a:rPr>
              <a:t> </a:t>
            </a:r>
            <a:r>
              <a:rPr lang="en-US" sz="2200" dirty="0" err="1" smtClean="0">
                <a:solidFill>
                  <a:schemeClr val="bg1"/>
                </a:solidFill>
                <a:latin typeface="Bitter" panose="02000000000000000000" pitchFamily="2" charset="0"/>
              </a:rPr>
              <a:t>dikabulkan</a:t>
            </a:r>
            <a:endParaRPr lang="en-US" sz="2200" dirty="0">
              <a:solidFill>
                <a:schemeClr val="bg1"/>
              </a:solidFill>
              <a:latin typeface="Bitter" panose="02000000000000000000" pitchFamily="2" charset="0"/>
            </a:endParaRPr>
          </a:p>
          <a:p>
            <a:pPr marL="1169988" indent="-514350">
              <a:buFont typeface="Wingdings" panose="05000000000000000000" pitchFamily="2" charset="2"/>
              <a:buChar char="q"/>
            </a:pPr>
            <a:r>
              <a:rPr lang="en-US" sz="2200" dirty="0" err="1" smtClean="0">
                <a:solidFill>
                  <a:schemeClr val="bg1"/>
                </a:solidFill>
                <a:latin typeface="Bitter" panose="02000000000000000000" pitchFamily="2" charset="0"/>
              </a:rPr>
              <a:t>Pada</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saat</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berdoa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khatib</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berpaling</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ke</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arah</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kiblat</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membelakangi</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makmum</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sambil</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memindahkan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surban</a:t>
            </a:r>
            <a:r>
              <a:rPr lang="en-US" sz="2200" dirty="0">
                <a:solidFill>
                  <a:schemeClr val="bg1"/>
                </a:solidFill>
                <a:latin typeface="Bitter" panose="02000000000000000000" pitchFamily="2" charset="0"/>
              </a:rPr>
              <a:t>/</a:t>
            </a:r>
            <a:r>
              <a:rPr lang="en-US" sz="2200" dirty="0" err="1">
                <a:solidFill>
                  <a:schemeClr val="bg1"/>
                </a:solidFill>
                <a:latin typeface="Bitter" panose="02000000000000000000" pitchFamily="2" charset="0"/>
              </a:rPr>
              <a:t>selendang</a:t>
            </a:r>
            <a:r>
              <a:rPr lang="en-US" sz="2200" dirty="0">
                <a:solidFill>
                  <a:schemeClr val="bg1"/>
                </a:solidFill>
                <a:latin typeface="Bitter" panose="02000000000000000000" pitchFamily="2" charset="0"/>
              </a:rPr>
              <a:t> yang </a:t>
            </a:r>
            <a:r>
              <a:rPr lang="en-US" sz="2200" dirty="0" err="1">
                <a:solidFill>
                  <a:schemeClr val="bg1"/>
                </a:solidFill>
                <a:latin typeface="Bitter" panose="02000000000000000000" pitchFamily="2" charset="0"/>
              </a:rPr>
              <a:t>semula</a:t>
            </a:r>
            <a:r>
              <a:rPr lang="en-US" sz="2200" dirty="0">
                <a:solidFill>
                  <a:schemeClr val="bg1"/>
                </a:solidFill>
                <a:latin typeface="Bitter" panose="02000000000000000000" pitchFamily="2" charset="0"/>
              </a:rPr>
              <a:t> di </a:t>
            </a:r>
            <a:r>
              <a:rPr lang="en-US" sz="2200" dirty="0" err="1">
                <a:solidFill>
                  <a:schemeClr val="bg1"/>
                </a:solidFill>
                <a:latin typeface="Bitter" panose="02000000000000000000" pitchFamily="2" charset="0"/>
              </a:rPr>
              <a:t>sebelah</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kanan</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menjadi</a:t>
            </a:r>
            <a:r>
              <a:rPr lang="en-US" sz="2200" dirty="0">
                <a:solidFill>
                  <a:schemeClr val="bg1"/>
                </a:solidFill>
                <a:latin typeface="Bitter" panose="02000000000000000000" pitchFamily="2" charset="0"/>
              </a:rPr>
              <a:t> di </a:t>
            </a:r>
            <a:r>
              <a:rPr lang="en-US" sz="2200" dirty="0" err="1">
                <a:solidFill>
                  <a:schemeClr val="bg1"/>
                </a:solidFill>
                <a:latin typeface="Bitter" panose="02000000000000000000" pitchFamily="2" charset="0"/>
              </a:rPr>
              <a:t>sebelah</a:t>
            </a:r>
            <a:r>
              <a:rPr lang="en-US" sz="2200" dirty="0">
                <a:solidFill>
                  <a:schemeClr val="bg1"/>
                </a:solidFill>
                <a:latin typeface="Bitter" panose="02000000000000000000" pitchFamily="2" charset="0"/>
              </a:rPr>
              <a:t> </a:t>
            </a:r>
            <a:r>
              <a:rPr lang="en-US" sz="2200" dirty="0" err="1" smtClean="0">
                <a:solidFill>
                  <a:schemeClr val="bg1"/>
                </a:solidFill>
                <a:latin typeface="Bitter" panose="02000000000000000000" pitchFamily="2" charset="0"/>
              </a:rPr>
              <a:t>kiri</a:t>
            </a:r>
            <a:endParaRPr lang="en-US" sz="2200" dirty="0">
              <a:solidFill>
                <a:schemeClr val="bg1"/>
              </a:solidFill>
              <a:latin typeface="Bitter" panose="02000000000000000000" pitchFamily="2" charset="0"/>
            </a:endParaRPr>
          </a:p>
          <a:p>
            <a:pPr marL="1169988" indent="-514350">
              <a:buFont typeface="Wingdings" panose="05000000000000000000" pitchFamily="2" charset="2"/>
              <a:buChar char="q"/>
            </a:pPr>
            <a:r>
              <a:rPr lang="en-US" sz="2200" dirty="0" err="1" smtClean="0">
                <a:solidFill>
                  <a:schemeClr val="bg1"/>
                </a:solidFill>
                <a:latin typeface="Bitter" panose="02000000000000000000" pitchFamily="2" charset="0"/>
              </a:rPr>
              <a:t>Saat</a:t>
            </a:r>
            <a:r>
              <a:rPr lang="en-US" sz="2200" dirty="0" smtClean="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berdoa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hendaknya</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mengangkat</a:t>
            </a:r>
            <a:r>
              <a:rPr lang="en-US" sz="2200" dirty="0">
                <a:solidFill>
                  <a:schemeClr val="bg1"/>
                </a:solidFill>
                <a:latin typeface="Bitter" panose="02000000000000000000" pitchFamily="2" charset="0"/>
              </a:rPr>
              <a:t> </a:t>
            </a:r>
            <a:r>
              <a:rPr lang="en-US" sz="2200" dirty="0" err="1">
                <a:solidFill>
                  <a:schemeClr val="bg1"/>
                </a:solidFill>
                <a:latin typeface="Bitter" panose="02000000000000000000" pitchFamily="2" charset="0"/>
              </a:rPr>
              <a:t>tangan</a:t>
            </a:r>
            <a:r>
              <a:rPr lang="en-US" sz="2200" dirty="0">
                <a:solidFill>
                  <a:schemeClr val="bg1"/>
                </a:solidFill>
                <a:latin typeface="Bitter" panose="02000000000000000000" pitchFamily="2" charset="0"/>
              </a:rPr>
              <a:t> yang </a:t>
            </a:r>
            <a:r>
              <a:rPr lang="en-US" sz="2200" dirty="0" err="1" smtClean="0">
                <a:solidFill>
                  <a:schemeClr val="bg1"/>
                </a:solidFill>
                <a:latin typeface="Bitter" panose="02000000000000000000" pitchFamily="2" charset="0"/>
              </a:rPr>
              <a:t>tinggi</a:t>
            </a:r>
            <a:endParaRPr lang="en-US" sz="2200" dirty="0">
              <a:solidFill>
                <a:schemeClr val="bg1"/>
              </a:solidFill>
              <a:latin typeface="Bitter" panose="02000000000000000000" pitchFamily="2" charset="0"/>
            </a:endParaRPr>
          </a:p>
        </p:txBody>
      </p:sp>
      <p:pic>
        <p:nvPicPr>
          <p:cNvPr id="30" name="Picture 29">
            <a:extLst>
              <a:ext uri="{FF2B5EF4-FFF2-40B4-BE49-F238E27FC236}">
                <a16:creationId xmlns:a16="http://schemas.microsoft.com/office/drawing/2014/main" id="{911311E0-3D3F-7E0F-96D9-D9D66EE79DD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grpSp>
        <p:nvGrpSpPr>
          <p:cNvPr id="46" name="Group 20"/>
          <p:cNvGrpSpPr/>
          <p:nvPr/>
        </p:nvGrpSpPr>
        <p:grpSpPr>
          <a:xfrm>
            <a:off x="717529" y="7964528"/>
            <a:ext cx="7696200" cy="1198155"/>
            <a:chOff x="0" y="0"/>
            <a:chExt cx="1000332" cy="707526"/>
          </a:xfrm>
        </p:grpSpPr>
        <p:sp>
          <p:nvSpPr>
            <p:cNvPr id="47" name="Freeform 21"/>
            <p:cNvSpPr/>
            <p:nvPr/>
          </p:nvSpPr>
          <p:spPr>
            <a:xfrm>
              <a:off x="10160" y="16510"/>
              <a:ext cx="977472" cy="679586"/>
            </a:xfrm>
            <a:custGeom>
              <a:avLst/>
              <a:gdLst/>
              <a:ahLst/>
              <a:cxnLst/>
              <a:rect l="l" t="t" r="r" b="b"/>
              <a:pathLst>
                <a:path w="977472" h="679586">
                  <a:moveTo>
                    <a:pt x="977472" y="679586"/>
                  </a:moveTo>
                  <a:lnTo>
                    <a:pt x="0" y="671966"/>
                  </a:lnTo>
                  <a:lnTo>
                    <a:pt x="0" y="248925"/>
                  </a:lnTo>
                  <a:lnTo>
                    <a:pt x="17780" y="19050"/>
                  </a:lnTo>
                  <a:lnTo>
                    <a:pt x="485201" y="0"/>
                  </a:lnTo>
                  <a:lnTo>
                    <a:pt x="958422" y="5080"/>
                  </a:lnTo>
                  <a:close/>
                </a:path>
              </a:pathLst>
            </a:custGeom>
            <a:solidFill>
              <a:srgbClr val="082A44"/>
            </a:solidFill>
          </p:spPr>
        </p:sp>
        <p:sp>
          <p:nvSpPr>
            <p:cNvPr id="48" name="Freeform 22"/>
            <p:cNvSpPr/>
            <p:nvPr/>
          </p:nvSpPr>
          <p:spPr>
            <a:xfrm>
              <a:off x="-3810" y="0"/>
              <a:ext cx="1006682" cy="706256"/>
            </a:xfrm>
            <a:custGeom>
              <a:avLst/>
              <a:gdLst/>
              <a:ahLst/>
              <a:cxnLst/>
              <a:rect l="l" t="t" r="r" b="b"/>
              <a:pathLst>
                <a:path w="1006682" h="706256">
                  <a:moveTo>
                    <a:pt x="972392" y="21590"/>
                  </a:moveTo>
                  <a:cubicBezTo>
                    <a:pt x="973662" y="34290"/>
                    <a:pt x="973662" y="44450"/>
                    <a:pt x="974932" y="54610"/>
                  </a:cubicBezTo>
                  <a:cubicBezTo>
                    <a:pt x="977472" y="73319"/>
                    <a:pt x="978742" y="86313"/>
                    <a:pt x="981282" y="98842"/>
                  </a:cubicBezTo>
                  <a:cubicBezTo>
                    <a:pt x="981282" y="116940"/>
                    <a:pt x="993982" y="473793"/>
                    <a:pt x="1000332" y="491891"/>
                  </a:cubicBezTo>
                  <a:cubicBezTo>
                    <a:pt x="1006682" y="519270"/>
                    <a:pt x="1002872" y="547113"/>
                    <a:pt x="1002872" y="574491"/>
                  </a:cubicBezTo>
                  <a:cubicBezTo>
                    <a:pt x="1002872" y="598622"/>
                    <a:pt x="1004142" y="620896"/>
                    <a:pt x="1005412" y="645296"/>
                  </a:cubicBezTo>
                  <a:cubicBezTo>
                    <a:pt x="1005412" y="666886"/>
                    <a:pt x="1005412" y="680856"/>
                    <a:pt x="1005412" y="704986"/>
                  </a:cubicBezTo>
                  <a:cubicBezTo>
                    <a:pt x="982552" y="704986"/>
                    <a:pt x="962232" y="706256"/>
                    <a:pt x="944208" y="704986"/>
                  </a:cubicBezTo>
                  <a:cubicBezTo>
                    <a:pt x="898145" y="699906"/>
                    <a:pt x="851374" y="706256"/>
                    <a:pt x="805311" y="701176"/>
                  </a:cubicBezTo>
                  <a:cubicBezTo>
                    <a:pt x="777674" y="697366"/>
                    <a:pt x="750745" y="699906"/>
                    <a:pt x="723107" y="697366"/>
                  </a:cubicBezTo>
                  <a:cubicBezTo>
                    <a:pt x="710351" y="696096"/>
                    <a:pt x="697595" y="694826"/>
                    <a:pt x="684839" y="693556"/>
                  </a:cubicBezTo>
                  <a:cubicBezTo>
                    <a:pt x="677044" y="693556"/>
                    <a:pt x="669958" y="694826"/>
                    <a:pt x="662162" y="694826"/>
                  </a:cubicBezTo>
                  <a:cubicBezTo>
                    <a:pt x="642320" y="693556"/>
                    <a:pt x="587753" y="694826"/>
                    <a:pt x="567911" y="693556"/>
                  </a:cubicBezTo>
                  <a:cubicBezTo>
                    <a:pt x="553738" y="692286"/>
                    <a:pt x="270275" y="701176"/>
                    <a:pt x="256102" y="699906"/>
                  </a:cubicBezTo>
                  <a:cubicBezTo>
                    <a:pt x="252558" y="699906"/>
                    <a:pt x="248306" y="701176"/>
                    <a:pt x="244763" y="701176"/>
                  </a:cubicBezTo>
                  <a:cubicBezTo>
                    <a:pt x="236259" y="701176"/>
                    <a:pt x="228464" y="702446"/>
                    <a:pt x="219960" y="702446"/>
                  </a:cubicBezTo>
                  <a:cubicBezTo>
                    <a:pt x="198700" y="702446"/>
                    <a:pt x="178149" y="701176"/>
                    <a:pt x="156890" y="699906"/>
                  </a:cubicBezTo>
                  <a:cubicBezTo>
                    <a:pt x="144134" y="698636"/>
                    <a:pt x="131378" y="697366"/>
                    <a:pt x="119331" y="696096"/>
                  </a:cubicBezTo>
                  <a:cubicBezTo>
                    <a:pt x="96654" y="694826"/>
                    <a:pt x="73977" y="693556"/>
                    <a:pt x="48260" y="693556"/>
                  </a:cubicBezTo>
                  <a:cubicBezTo>
                    <a:pt x="38100" y="693556"/>
                    <a:pt x="29210" y="693556"/>
                    <a:pt x="19050" y="692286"/>
                  </a:cubicBezTo>
                  <a:cubicBezTo>
                    <a:pt x="10160" y="691016"/>
                    <a:pt x="5080" y="684666"/>
                    <a:pt x="7620" y="675776"/>
                  </a:cubicBezTo>
                  <a:cubicBezTo>
                    <a:pt x="16510" y="644099"/>
                    <a:pt x="12700" y="632497"/>
                    <a:pt x="11430" y="620432"/>
                  </a:cubicBezTo>
                  <a:cubicBezTo>
                    <a:pt x="10160" y="595838"/>
                    <a:pt x="6350" y="571707"/>
                    <a:pt x="7620" y="547113"/>
                  </a:cubicBezTo>
                  <a:cubicBezTo>
                    <a:pt x="5080" y="516485"/>
                    <a:pt x="0" y="137358"/>
                    <a:pt x="7620" y="106267"/>
                  </a:cubicBezTo>
                  <a:cubicBezTo>
                    <a:pt x="8890" y="100234"/>
                    <a:pt x="7620" y="93737"/>
                    <a:pt x="8890" y="87705"/>
                  </a:cubicBezTo>
                  <a:cubicBezTo>
                    <a:pt x="10160" y="77960"/>
                    <a:pt x="12700" y="67287"/>
                    <a:pt x="13970" y="44450"/>
                  </a:cubicBezTo>
                  <a:cubicBezTo>
                    <a:pt x="13970" y="41910"/>
                    <a:pt x="15240" y="39370"/>
                    <a:pt x="16510" y="38100"/>
                  </a:cubicBezTo>
                  <a:cubicBezTo>
                    <a:pt x="38100" y="35560"/>
                    <a:pt x="56260" y="30480"/>
                    <a:pt x="67599" y="29210"/>
                  </a:cubicBezTo>
                  <a:cubicBezTo>
                    <a:pt x="86732" y="25400"/>
                    <a:pt x="105866" y="22860"/>
                    <a:pt x="125709" y="20320"/>
                  </a:cubicBezTo>
                  <a:cubicBezTo>
                    <a:pt x="139173" y="17780"/>
                    <a:pt x="152638" y="16510"/>
                    <a:pt x="165393" y="13970"/>
                  </a:cubicBezTo>
                  <a:cubicBezTo>
                    <a:pt x="178149" y="11430"/>
                    <a:pt x="191614" y="8890"/>
                    <a:pt x="204370" y="8890"/>
                  </a:cubicBezTo>
                  <a:cubicBezTo>
                    <a:pt x="218543" y="7620"/>
                    <a:pt x="232716" y="10160"/>
                    <a:pt x="246889" y="8890"/>
                  </a:cubicBezTo>
                  <a:cubicBezTo>
                    <a:pt x="264605" y="8890"/>
                    <a:pt x="585627" y="6350"/>
                    <a:pt x="603344" y="5080"/>
                  </a:cubicBezTo>
                  <a:cubicBezTo>
                    <a:pt x="620352" y="3810"/>
                    <a:pt x="637359" y="2540"/>
                    <a:pt x="655076" y="2540"/>
                  </a:cubicBezTo>
                  <a:cubicBezTo>
                    <a:pt x="684131" y="1270"/>
                    <a:pt x="712477" y="0"/>
                    <a:pt x="741532" y="0"/>
                  </a:cubicBezTo>
                  <a:cubicBezTo>
                    <a:pt x="753579" y="0"/>
                    <a:pt x="766335" y="2540"/>
                    <a:pt x="778382" y="2540"/>
                  </a:cubicBezTo>
                  <a:cubicBezTo>
                    <a:pt x="811689" y="3810"/>
                    <a:pt x="845705" y="5080"/>
                    <a:pt x="879012" y="7620"/>
                  </a:cubicBezTo>
                  <a:cubicBezTo>
                    <a:pt x="896728" y="8890"/>
                    <a:pt x="914444" y="12700"/>
                    <a:pt x="932161" y="16510"/>
                  </a:cubicBezTo>
                  <a:cubicBezTo>
                    <a:pt x="936413" y="16510"/>
                    <a:pt x="940665" y="16510"/>
                    <a:pt x="944208" y="16510"/>
                  </a:cubicBezTo>
                  <a:cubicBezTo>
                    <a:pt x="953342" y="17780"/>
                    <a:pt x="962232" y="20320"/>
                    <a:pt x="972392" y="21590"/>
                  </a:cubicBezTo>
                  <a:close/>
                  <a:moveTo>
                    <a:pt x="982552" y="688476"/>
                  </a:moveTo>
                  <a:cubicBezTo>
                    <a:pt x="983822" y="671966"/>
                    <a:pt x="985092" y="659266"/>
                    <a:pt x="985092" y="646566"/>
                  </a:cubicBezTo>
                  <a:cubicBezTo>
                    <a:pt x="983822" y="618576"/>
                    <a:pt x="982552" y="593981"/>
                    <a:pt x="982552" y="567531"/>
                  </a:cubicBezTo>
                  <a:cubicBezTo>
                    <a:pt x="982552" y="555465"/>
                    <a:pt x="985092" y="543400"/>
                    <a:pt x="983822" y="531335"/>
                  </a:cubicBezTo>
                  <a:cubicBezTo>
                    <a:pt x="983822" y="520198"/>
                    <a:pt x="982552" y="508597"/>
                    <a:pt x="981282" y="497459"/>
                  </a:cubicBezTo>
                  <a:cubicBezTo>
                    <a:pt x="976202" y="480290"/>
                    <a:pt x="964772" y="124829"/>
                    <a:pt x="964772" y="107659"/>
                  </a:cubicBezTo>
                  <a:cubicBezTo>
                    <a:pt x="962232" y="93273"/>
                    <a:pt x="959692" y="78424"/>
                    <a:pt x="957152" y="63500"/>
                  </a:cubicBezTo>
                  <a:cubicBezTo>
                    <a:pt x="955882" y="44450"/>
                    <a:pt x="954612" y="43180"/>
                    <a:pt x="942082" y="41910"/>
                  </a:cubicBezTo>
                  <a:cubicBezTo>
                    <a:pt x="939956" y="41910"/>
                    <a:pt x="938539" y="41910"/>
                    <a:pt x="936413" y="40640"/>
                  </a:cubicBezTo>
                  <a:cubicBezTo>
                    <a:pt x="918696" y="36830"/>
                    <a:pt x="900271" y="31750"/>
                    <a:pt x="882555" y="30480"/>
                  </a:cubicBezTo>
                  <a:cubicBezTo>
                    <a:pt x="839327" y="26670"/>
                    <a:pt x="795390" y="25400"/>
                    <a:pt x="752162" y="22860"/>
                  </a:cubicBezTo>
                  <a:cubicBezTo>
                    <a:pt x="745784" y="22860"/>
                    <a:pt x="738697" y="22860"/>
                    <a:pt x="732319" y="22860"/>
                  </a:cubicBezTo>
                  <a:cubicBezTo>
                    <a:pt x="721690" y="22860"/>
                    <a:pt x="711060" y="22860"/>
                    <a:pt x="701139" y="22860"/>
                  </a:cubicBezTo>
                  <a:cubicBezTo>
                    <a:pt x="678462" y="22860"/>
                    <a:pt x="655784" y="22860"/>
                    <a:pt x="633816" y="24130"/>
                  </a:cubicBezTo>
                  <a:cubicBezTo>
                    <a:pt x="614682" y="25400"/>
                    <a:pt x="292243" y="29210"/>
                    <a:pt x="273109" y="29210"/>
                  </a:cubicBezTo>
                  <a:cubicBezTo>
                    <a:pt x="241928" y="29210"/>
                    <a:pt x="210748" y="26670"/>
                    <a:pt x="179567" y="33020"/>
                  </a:cubicBezTo>
                  <a:cubicBezTo>
                    <a:pt x="163267" y="36830"/>
                    <a:pt x="147677" y="36830"/>
                    <a:pt x="132087" y="38100"/>
                  </a:cubicBezTo>
                  <a:cubicBezTo>
                    <a:pt x="105158" y="41910"/>
                    <a:pt x="78229" y="45720"/>
                    <a:pt x="49530" y="50800"/>
                  </a:cubicBezTo>
                  <a:cubicBezTo>
                    <a:pt x="36830" y="50800"/>
                    <a:pt x="34290" y="53340"/>
                    <a:pt x="33020" y="65894"/>
                  </a:cubicBezTo>
                  <a:cubicBezTo>
                    <a:pt x="31750" y="74247"/>
                    <a:pt x="31750" y="82600"/>
                    <a:pt x="30480" y="90953"/>
                  </a:cubicBezTo>
                  <a:cubicBezTo>
                    <a:pt x="29210" y="104874"/>
                    <a:pt x="26670" y="118332"/>
                    <a:pt x="25400" y="132253"/>
                  </a:cubicBezTo>
                  <a:cubicBezTo>
                    <a:pt x="20320" y="147103"/>
                    <a:pt x="26670" y="509989"/>
                    <a:pt x="29210" y="524838"/>
                  </a:cubicBezTo>
                  <a:cubicBezTo>
                    <a:pt x="29210" y="540616"/>
                    <a:pt x="29210" y="556858"/>
                    <a:pt x="30480" y="572635"/>
                  </a:cubicBezTo>
                  <a:cubicBezTo>
                    <a:pt x="30480" y="584236"/>
                    <a:pt x="33020" y="595838"/>
                    <a:pt x="33020" y="607439"/>
                  </a:cubicBezTo>
                  <a:cubicBezTo>
                    <a:pt x="33020" y="619968"/>
                    <a:pt x="33020" y="632497"/>
                    <a:pt x="31750" y="646566"/>
                  </a:cubicBezTo>
                  <a:cubicBezTo>
                    <a:pt x="31750" y="650376"/>
                    <a:pt x="31750" y="652916"/>
                    <a:pt x="31750" y="656726"/>
                  </a:cubicBezTo>
                  <a:cubicBezTo>
                    <a:pt x="31750" y="666886"/>
                    <a:pt x="35560" y="670696"/>
                    <a:pt x="44450" y="670696"/>
                  </a:cubicBezTo>
                  <a:cubicBezTo>
                    <a:pt x="57677" y="670696"/>
                    <a:pt x="67599" y="671966"/>
                    <a:pt x="76811" y="671966"/>
                  </a:cubicBezTo>
                  <a:cubicBezTo>
                    <a:pt x="90276" y="671966"/>
                    <a:pt x="104449" y="669426"/>
                    <a:pt x="117913" y="671966"/>
                  </a:cubicBezTo>
                  <a:cubicBezTo>
                    <a:pt x="139882" y="675776"/>
                    <a:pt x="161850" y="678316"/>
                    <a:pt x="183819" y="677046"/>
                  </a:cubicBezTo>
                  <a:cubicBezTo>
                    <a:pt x="197992" y="675776"/>
                    <a:pt x="211456" y="678316"/>
                    <a:pt x="225629" y="678316"/>
                  </a:cubicBezTo>
                  <a:cubicBezTo>
                    <a:pt x="246180" y="678316"/>
                    <a:pt x="266731" y="677046"/>
                    <a:pt x="287283" y="678316"/>
                  </a:cubicBezTo>
                  <a:cubicBezTo>
                    <a:pt x="317755" y="679586"/>
                    <a:pt x="652241" y="669426"/>
                    <a:pt x="683422" y="671966"/>
                  </a:cubicBezTo>
                  <a:cubicBezTo>
                    <a:pt x="696887" y="673236"/>
                    <a:pt x="710351" y="674506"/>
                    <a:pt x="723107" y="674506"/>
                  </a:cubicBezTo>
                  <a:cubicBezTo>
                    <a:pt x="746493" y="677046"/>
                    <a:pt x="769170" y="673236"/>
                    <a:pt x="792555" y="677046"/>
                  </a:cubicBezTo>
                  <a:cubicBezTo>
                    <a:pt x="811689" y="679586"/>
                    <a:pt x="830823" y="679586"/>
                    <a:pt x="849957" y="682126"/>
                  </a:cubicBezTo>
                  <a:cubicBezTo>
                    <a:pt x="878303" y="685936"/>
                    <a:pt x="906649" y="688476"/>
                    <a:pt x="934996" y="689746"/>
                  </a:cubicBezTo>
                  <a:cubicBezTo>
                    <a:pt x="945625" y="689746"/>
                    <a:pt x="962232" y="688476"/>
                    <a:pt x="982552" y="688476"/>
                  </a:cubicBezTo>
                  <a:close/>
                </a:path>
              </a:pathLst>
            </a:custGeom>
            <a:solidFill>
              <a:srgbClr val="F47279"/>
            </a:solidFill>
          </p:spPr>
        </p:sp>
      </p:grpSp>
      <p:sp>
        <p:nvSpPr>
          <p:cNvPr id="2" name="TextBox 2"/>
          <p:cNvSpPr txBox="1"/>
          <p:nvPr/>
        </p:nvSpPr>
        <p:spPr>
          <a:xfrm>
            <a:off x="1086834" y="428620"/>
            <a:ext cx="16154400" cy="1231106"/>
          </a:xfrm>
          <a:prstGeom prst="rect">
            <a:avLst/>
          </a:prstGeom>
        </p:spPr>
        <p:txBody>
          <a:bodyPr wrap="square" lIns="0" tIns="0" rIns="0" bIns="0" rtlCol="0" anchor="t">
            <a:spAutoFit/>
          </a:bodyPr>
          <a:lstStyle/>
          <a:p>
            <a:pPr algn="ctr"/>
            <a:r>
              <a:rPr lang="en-US" sz="8000" dirty="0" smtClean="0">
                <a:solidFill>
                  <a:schemeClr val="bg1"/>
                </a:solidFill>
                <a:latin typeface="Gaegu" pitchFamily="2" charset="0"/>
                <a:ea typeface="Gaegu" pitchFamily="2" charset="0"/>
              </a:rPr>
              <a:t>Tata Cara </a:t>
            </a:r>
            <a:r>
              <a:rPr lang="en-US" sz="8000" dirty="0" err="1" smtClean="0">
                <a:solidFill>
                  <a:schemeClr val="bg1"/>
                </a:solidFill>
                <a:latin typeface="Gaegu" pitchFamily="2" charset="0"/>
                <a:ea typeface="Gaegu" pitchFamily="2" charset="0"/>
              </a:rPr>
              <a:t>Pelaksanaan</a:t>
            </a:r>
            <a:r>
              <a:rPr lang="en-US" sz="8000" dirty="0" smtClean="0">
                <a:solidFill>
                  <a:schemeClr val="bg1"/>
                </a:solidFill>
                <a:latin typeface="Gaegu" pitchFamily="2" charset="0"/>
                <a:ea typeface="Gaegu" pitchFamily="2" charset="0"/>
              </a:rPr>
              <a:t> </a:t>
            </a:r>
            <a:r>
              <a:rPr lang="en-US" sz="8000" dirty="0" err="1" smtClean="0">
                <a:solidFill>
                  <a:schemeClr val="bg1"/>
                </a:solidFill>
                <a:latin typeface="Gaegu" pitchFamily="2" charset="0"/>
                <a:ea typeface="Gaegu" pitchFamily="2" charset="0"/>
              </a:rPr>
              <a:t>Salat</a:t>
            </a:r>
            <a:r>
              <a:rPr lang="en-US" sz="8000" dirty="0" smtClean="0">
                <a:solidFill>
                  <a:schemeClr val="bg1"/>
                </a:solidFill>
                <a:latin typeface="Gaegu" pitchFamily="2" charset="0"/>
                <a:ea typeface="Gaegu" pitchFamily="2" charset="0"/>
              </a:rPr>
              <a:t> </a:t>
            </a:r>
            <a:r>
              <a:rPr lang="en-US" sz="8000" dirty="0" err="1" smtClean="0">
                <a:solidFill>
                  <a:schemeClr val="bg1"/>
                </a:solidFill>
                <a:latin typeface="Gaegu" pitchFamily="2" charset="0"/>
                <a:ea typeface="Gaegu" pitchFamily="2" charset="0"/>
              </a:rPr>
              <a:t>Istisqa</a:t>
            </a:r>
            <a:endParaRPr lang="en-US" sz="8000" dirty="0">
              <a:solidFill>
                <a:schemeClr val="bg1"/>
              </a:solidFill>
              <a:latin typeface="Gaegu" pitchFamily="2" charset="0"/>
              <a:ea typeface="Gaegu" pitchFamily="2" charset="0"/>
            </a:endParaRPr>
          </a:p>
        </p:txBody>
      </p:sp>
      <p:sp>
        <p:nvSpPr>
          <p:cNvPr id="4" name="TextBox 4"/>
          <p:cNvSpPr txBox="1"/>
          <p:nvPr/>
        </p:nvSpPr>
        <p:spPr>
          <a:xfrm>
            <a:off x="1734507" y="3153364"/>
            <a:ext cx="3905624" cy="423193"/>
          </a:xfrm>
          <a:prstGeom prst="rect">
            <a:avLst/>
          </a:prstGeom>
        </p:spPr>
        <p:txBody>
          <a:bodyPr lIns="0" tIns="0" rIns="0" bIns="0" rtlCol="0" anchor="t">
            <a:spAutoFit/>
          </a:bodyPr>
          <a:lstStyle/>
          <a:p>
            <a:pPr>
              <a:lnSpc>
                <a:spcPts val="3290"/>
              </a:lnSpc>
            </a:pPr>
            <a:r>
              <a:rPr lang="en-US" sz="3200" dirty="0" smtClean="0">
                <a:solidFill>
                  <a:srgbClr val="FFFFFF"/>
                </a:solidFill>
                <a:latin typeface="Gaegu" pitchFamily="2" charset="0"/>
                <a:ea typeface="Gaegu" pitchFamily="2" charset="0"/>
              </a:rPr>
              <a:t>1. </a:t>
            </a:r>
            <a:r>
              <a:rPr lang="en-US" sz="3200" dirty="0" err="1" smtClean="0">
                <a:solidFill>
                  <a:srgbClr val="FFFFFF"/>
                </a:solidFill>
                <a:latin typeface="Gaegu" pitchFamily="2" charset="0"/>
                <a:ea typeface="Gaegu" pitchFamily="2" charset="0"/>
              </a:rPr>
              <a:t>Niat</a:t>
            </a:r>
            <a:endParaRPr lang="en-US" sz="3200" dirty="0">
              <a:solidFill>
                <a:srgbClr val="FFFFFF"/>
              </a:solidFill>
              <a:latin typeface="Gaegu" pitchFamily="2" charset="0"/>
              <a:ea typeface="Gaegu" pitchFamily="2" charset="0"/>
            </a:endParaRPr>
          </a:p>
        </p:txBody>
      </p:sp>
      <p:sp>
        <p:nvSpPr>
          <p:cNvPr id="12" name="TextBox 12"/>
          <p:cNvSpPr txBox="1"/>
          <p:nvPr/>
        </p:nvSpPr>
        <p:spPr>
          <a:xfrm>
            <a:off x="4523213" y="3084100"/>
            <a:ext cx="3227807" cy="872034"/>
          </a:xfrm>
          <a:prstGeom prst="rect">
            <a:avLst/>
          </a:prstGeom>
        </p:spPr>
        <p:txBody>
          <a:bodyPr wrap="square" lIns="0" tIns="0" rIns="0" bIns="0" rtlCol="0" anchor="t">
            <a:spAutoFit/>
          </a:bodyPr>
          <a:lstStyle/>
          <a:p>
            <a:pPr algn="ctr">
              <a:lnSpc>
                <a:spcPts val="3360"/>
              </a:lnSpc>
            </a:pPr>
            <a:r>
              <a:rPr lang="en-US" sz="3200" dirty="0" smtClean="0">
                <a:solidFill>
                  <a:schemeClr val="bg1"/>
                </a:solidFill>
                <a:latin typeface="Gaegu" pitchFamily="2" charset="0"/>
                <a:ea typeface="Gaegu" pitchFamily="2" charset="0"/>
              </a:rPr>
              <a:t>2. </a:t>
            </a:r>
            <a:r>
              <a:rPr lang="en-US" sz="3200" dirty="0" err="1" smtClean="0">
                <a:solidFill>
                  <a:schemeClr val="bg1"/>
                </a:solidFill>
                <a:latin typeface="Gaegu" pitchFamily="2" charset="0"/>
                <a:ea typeface="Gaegu" pitchFamily="2" charset="0"/>
              </a:rPr>
              <a:t>Takbir</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sebanyak</a:t>
            </a:r>
            <a:r>
              <a:rPr lang="en-US" sz="3200" dirty="0" smtClean="0">
                <a:solidFill>
                  <a:schemeClr val="bg1"/>
                </a:solidFill>
                <a:latin typeface="Gaegu" pitchFamily="2" charset="0"/>
                <a:ea typeface="Gaegu" pitchFamily="2" charset="0"/>
              </a:rPr>
              <a:t> 7x</a:t>
            </a:r>
            <a:endParaRPr lang="en-US" sz="3200" dirty="0">
              <a:solidFill>
                <a:schemeClr val="bg1"/>
              </a:solidFill>
              <a:latin typeface="Gaegu" pitchFamily="2" charset="0"/>
              <a:ea typeface="Gaegu" pitchFamily="2" charset="0"/>
            </a:endParaRPr>
          </a:p>
        </p:txBody>
      </p:sp>
      <p:sp>
        <p:nvSpPr>
          <p:cNvPr id="16" name="TextBox 16"/>
          <p:cNvSpPr txBox="1"/>
          <p:nvPr/>
        </p:nvSpPr>
        <p:spPr>
          <a:xfrm>
            <a:off x="13613129" y="2377413"/>
            <a:ext cx="3838912" cy="2180084"/>
          </a:xfrm>
          <a:prstGeom prst="rect">
            <a:avLst/>
          </a:prstGeom>
        </p:spPr>
        <p:txBody>
          <a:bodyPr wrap="square" lIns="0" tIns="0" rIns="0" bIns="0" rtlCol="0" anchor="t">
            <a:spAutoFit/>
          </a:bodyPr>
          <a:lstStyle/>
          <a:p>
            <a:pPr algn="ctr">
              <a:lnSpc>
                <a:spcPts val="3360"/>
              </a:lnSpc>
            </a:pPr>
            <a:r>
              <a:rPr lang="en-US" sz="3200" dirty="0">
                <a:solidFill>
                  <a:schemeClr val="bg1"/>
                </a:solidFill>
                <a:latin typeface="Gaegu" pitchFamily="2" charset="0"/>
                <a:ea typeface="Gaegu" pitchFamily="2" charset="0"/>
              </a:rPr>
              <a:t>4</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Rukuk</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iktidal</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duduk</a:t>
            </a:r>
            <a:r>
              <a:rPr lang="en-US" sz="3200" dirty="0">
                <a:solidFill>
                  <a:schemeClr val="bg1"/>
                </a:solidFill>
                <a:latin typeface="Gaegu" pitchFamily="2" charset="0"/>
                <a:ea typeface="Gaegu" pitchFamily="2" charset="0"/>
              </a:rPr>
              <a:t> di </a:t>
            </a:r>
            <a:r>
              <a:rPr lang="en-US" sz="3200" dirty="0" err="1">
                <a:solidFill>
                  <a:schemeClr val="bg1"/>
                </a:solidFill>
                <a:latin typeface="Gaegu" pitchFamily="2" charset="0"/>
                <a:ea typeface="Gaegu" pitchFamily="2" charset="0"/>
              </a:rPr>
              <a:t>antara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dua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bangun</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dari</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endParaRPr lang="en-US" sz="3200" dirty="0">
              <a:solidFill>
                <a:schemeClr val="bg1"/>
              </a:solidFill>
              <a:latin typeface="Gaegu" pitchFamily="2" charset="0"/>
              <a:ea typeface="Gaegu" pitchFamily="2" charset="0"/>
            </a:endParaRPr>
          </a:p>
        </p:txBody>
      </p:sp>
      <p:sp>
        <p:nvSpPr>
          <p:cNvPr id="20" name="TextBox 20"/>
          <p:cNvSpPr txBox="1"/>
          <p:nvPr/>
        </p:nvSpPr>
        <p:spPr>
          <a:xfrm>
            <a:off x="9263119" y="2736340"/>
            <a:ext cx="3445904" cy="1308050"/>
          </a:xfrm>
          <a:prstGeom prst="rect">
            <a:avLst/>
          </a:prstGeom>
        </p:spPr>
        <p:txBody>
          <a:bodyPr wrap="square" lIns="0" tIns="0" rIns="0" bIns="0" rtlCol="0" anchor="t">
            <a:spAutoFit/>
          </a:bodyPr>
          <a:lstStyle/>
          <a:p>
            <a:pPr algn="ctr">
              <a:lnSpc>
                <a:spcPts val="3360"/>
              </a:lnSpc>
            </a:pPr>
            <a:r>
              <a:rPr lang="en-US" sz="3200" dirty="0" smtClean="0">
                <a:solidFill>
                  <a:schemeClr val="bg1"/>
                </a:solidFill>
                <a:latin typeface="Gaegu" pitchFamily="2" charset="0"/>
                <a:ea typeface="Gaegu" pitchFamily="2" charset="0"/>
              </a:rPr>
              <a:t>3. </a:t>
            </a:r>
            <a:r>
              <a:rPr lang="en-US" sz="3200" dirty="0" err="1">
                <a:solidFill>
                  <a:schemeClr val="bg1"/>
                </a:solidFill>
                <a:latin typeface="Gaegu" pitchFamily="2" charset="0"/>
                <a:ea typeface="Gaegu" pitchFamily="2" charset="0"/>
              </a:rPr>
              <a:t>Membaca</a:t>
            </a:r>
            <a:r>
              <a:rPr lang="en-US" sz="3200" dirty="0">
                <a:solidFill>
                  <a:schemeClr val="bg1"/>
                </a:solidFill>
                <a:latin typeface="Gaegu" pitchFamily="2" charset="0"/>
                <a:ea typeface="Gaegu" pitchFamily="2" charset="0"/>
              </a:rPr>
              <a:t> surah </a:t>
            </a:r>
            <a:r>
              <a:rPr lang="en-US" sz="3200" dirty="0" err="1">
                <a:solidFill>
                  <a:schemeClr val="bg1"/>
                </a:solidFill>
                <a:latin typeface="Gaegu" pitchFamily="2" charset="0"/>
                <a:ea typeface="Gaegu" pitchFamily="2" charset="0"/>
              </a:rPr>
              <a:t>surah</a:t>
            </a:r>
            <a:r>
              <a:rPr lang="en-US" sz="3200" dirty="0">
                <a:solidFill>
                  <a:schemeClr val="bg1"/>
                </a:solidFill>
                <a:latin typeface="Gaegu" pitchFamily="2" charset="0"/>
                <a:ea typeface="Gaegu" pitchFamily="2" charset="0"/>
              </a:rPr>
              <a:t> </a:t>
            </a:r>
            <a:r>
              <a:rPr lang="en-US" sz="3200" dirty="0" smtClean="0">
                <a:solidFill>
                  <a:schemeClr val="bg1"/>
                </a:solidFill>
                <a:latin typeface="Gaegu" pitchFamily="2" charset="0"/>
                <a:ea typeface="Gaegu" pitchFamily="2" charset="0"/>
              </a:rPr>
              <a:t>Al-</a:t>
            </a:r>
            <a:r>
              <a:rPr lang="en-US" sz="3200" dirty="0" err="1" smtClean="0">
                <a:solidFill>
                  <a:schemeClr val="bg1"/>
                </a:solidFill>
                <a:latin typeface="Gaegu" pitchFamily="2" charset="0"/>
                <a:ea typeface="Gaegu" pitchFamily="2" charset="0"/>
              </a:rPr>
              <a:t>Fātihah</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lalu</a:t>
            </a:r>
            <a:r>
              <a:rPr lang="en-US" sz="3200" dirty="0" smtClean="0">
                <a:solidFill>
                  <a:schemeClr val="bg1"/>
                </a:solidFill>
                <a:latin typeface="Gaegu" pitchFamily="2" charset="0"/>
                <a:ea typeface="Gaegu" pitchFamily="2" charset="0"/>
              </a:rPr>
              <a:t> surah Al-</a:t>
            </a:r>
            <a:r>
              <a:rPr lang="en-US" sz="3200" dirty="0" err="1" smtClean="0">
                <a:solidFill>
                  <a:schemeClr val="bg1"/>
                </a:solidFill>
                <a:latin typeface="Gaegu" pitchFamily="2" charset="0"/>
                <a:ea typeface="Gaegu" pitchFamily="2" charset="0"/>
              </a:rPr>
              <a:t>Alā</a:t>
            </a:r>
            <a:endParaRPr lang="en-US" sz="3200" dirty="0">
              <a:solidFill>
                <a:schemeClr val="bg1"/>
              </a:solidFill>
              <a:latin typeface="Gaegu" pitchFamily="2" charset="0"/>
              <a:ea typeface="Gaegu" pitchFamily="2" charset="0"/>
            </a:endParaRPr>
          </a:p>
        </p:txBody>
      </p:sp>
      <p:sp>
        <p:nvSpPr>
          <p:cNvPr id="24" name="TextBox 24"/>
          <p:cNvSpPr txBox="1"/>
          <p:nvPr/>
        </p:nvSpPr>
        <p:spPr>
          <a:xfrm>
            <a:off x="88825" y="5061572"/>
            <a:ext cx="3491857" cy="820738"/>
          </a:xfrm>
          <a:prstGeom prst="rect">
            <a:avLst/>
          </a:prstGeom>
        </p:spPr>
        <p:txBody>
          <a:bodyPr wrap="square" lIns="0" tIns="0" rIns="0" bIns="0" rtlCol="0" anchor="t">
            <a:spAutoFit/>
          </a:bodyPr>
          <a:lstStyle/>
          <a:p>
            <a:pPr algn="ctr">
              <a:lnSpc>
                <a:spcPts val="3150"/>
              </a:lnSpc>
            </a:pPr>
            <a:r>
              <a:rPr lang="en-US" sz="3200" dirty="0">
                <a:solidFill>
                  <a:schemeClr val="bg1"/>
                </a:solidFill>
                <a:latin typeface="Gaegu" pitchFamily="2" charset="0"/>
                <a:ea typeface="Gaegu" pitchFamily="2" charset="0"/>
              </a:rPr>
              <a:t>5</a:t>
            </a:r>
            <a:r>
              <a:rPr lang="en-US" sz="3200" dirty="0" smtClean="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B</a:t>
            </a:r>
            <a:r>
              <a:rPr lang="en-US" sz="3200" dirty="0" err="1" smtClean="0">
                <a:solidFill>
                  <a:schemeClr val="bg1"/>
                </a:solidFill>
                <a:latin typeface="Gaegu" pitchFamily="2" charset="0"/>
                <a:ea typeface="Gaegu" pitchFamily="2" charset="0"/>
              </a:rPr>
              <a:t>angkit</a:t>
            </a:r>
            <a:r>
              <a:rPr lang="en-US" sz="3200" dirty="0" smtClean="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untuk</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rakaat</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kedua</a:t>
            </a:r>
            <a:endParaRPr lang="en-US" sz="2800" dirty="0">
              <a:solidFill>
                <a:schemeClr val="bg1"/>
              </a:solidFill>
              <a:latin typeface="Gaegu" pitchFamily="2" charset="0"/>
              <a:ea typeface="Gaegu" pitchFamily="2" charset="0"/>
            </a:endParaRPr>
          </a:p>
        </p:txBody>
      </p:sp>
      <p:sp>
        <p:nvSpPr>
          <p:cNvPr id="27" name="Rectangle 26"/>
          <p:cNvSpPr/>
          <p:nvPr/>
        </p:nvSpPr>
        <p:spPr>
          <a:xfrm>
            <a:off x="4140205" y="5294669"/>
            <a:ext cx="3704505" cy="1077218"/>
          </a:xfrm>
          <a:prstGeom prst="rect">
            <a:avLst/>
          </a:prstGeom>
        </p:spPr>
        <p:txBody>
          <a:bodyPr wrap="square">
            <a:spAutoFit/>
          </a:bodyPr>
          <a:lstStyle/>
          <a:p>
            <a:pPr algn="ctr"/>
            <a:r>
              <a:rPr lang="en-US" sz="3200" dirty="0">
                <a:solidFill>
                  <a:schemeClr val="bg1"/>
                </a:solidFill>
                <a:latin typeface="Gaegu" pitchFamily="2" charset="0"/>
                <a:ea typeface="Gaegu" pitchFamily="2" charset="0"/>
              </a:rPr>
              <a:t>6</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Takbir</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sebanyak</a:t>
            </a:r>
            <a:r>
              <a:rPr lang="en-US" sz="3200" dirty="0" smtClean="0">
                <a:solidFill>
                  <a:schemeClr val="bg1"/>
                </a:solidFill>
                <a:latin typeface="Gaegu" pitchFamily="2" charset="0"/>
                <a:ea typeface="Gaegu" pitchFamily="2" charset="0"/>
              </a:rPr>
              <a:t> 5x</a:t>
            </a:r>
            <a:endParaRPr lang="en-US" sz="3200" dirty="0">
              <a:solidFill>
                <a:schemeClr val="bg1"/>
              </a:solidFill>
              <a:latin typeface="Gaegu" pitchFamily="2" charset="0"/>
              <a:ea typeface="Gaegu" pitchFamily="2" charset="0"/>
            </a:endParaRPr>
          </a:p>
        </p:txBody>
      </p:sp>
      <p:sp>
        <p:nvSpPr>
          <p:cNvPr id="29" name="Rectangle 28"/>
          <p:cNvSpPr/>
          <p:nvPr/>
        </p:nvSpPr>
        <p:spPr>
          <a:xfrm>
            <a:off x="13613129" y="4761765"/>
            <a:ext cx="4217671" cy="3046988"/>
          </a:xfrm>
          <a:prstGeom prst="rect">
            <a:avLst/>
          </a:prstGeom>
        </p:spPr>
        <p:txBody>
          <a:bodyPr wrap="square">
            <a:spAutoFit/>
          </a:bodyPr>
          <a:lstStyle/>
          <a:p>
            <a:pPr algn="ctr"/>
            <a:r>
              <a:rPr lang="en-US" sz="3200" dirty="0" smtClean="0">
                <a:solidFill>
                  <a:schemeClr val="bg1"/>
                </a:solidFill>
                <a:latin typeface="Gaegu" pitchFamily="2" charset="0"/>
                <a:ea typeface="Gaegu" pitchFamily="2" charset="0"/>
              </a:rPr>
              <a:t>8. </a:t>
            </a:r>
            <a:r>
              <a:rPr lang="en-US" sz="3200" dirty="0" err="1" smtClean="0">
                <a:solidFill>
                  <a:schemeClr val="bg1"/>
                </a:solidFill>
                <a:latin typeface="Gaegu" pitchFamily="2" charset="0"/>
                <a:ea typeface="Gaegu" pitchFamily="2" charset="0"/>
              </a:rPr>
              <a:t>Rukuk</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iktidal</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duduk</a:t>
            </a:r>
            <a:r>
              <a:rPr lang="en-US" sz="3200" dirty="0">
                <a:solidFill>
                  <a:schemeClr val="bg1"/>
                </a:solidFill>
                <a:latin typeface="Gaegu" pitchFamily="2" charset="0"/>
                <a:ea typeface="Gaegu" pitchFamily="2" charset="0"/>
              </a:rPr>
              <a:t> di </a:t>
            </a:r>
            <a:r>
              <a:rPr lang="en-US" sz="3200" dirty="0" err="1">
                <a:solidFill>
                  <a:schemeClr val="bg1"/>
                </a:solidFill>
                <a:latin typeface="Gaegu" pitchFamily="2" charset="0"/>
                <a:ea typeface="Gaegu" pitchFamily="2" charset="0"/>
              </a:rPr>
              <a:t>antara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dua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bangun</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dari</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sujud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mengucapkan</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tasyahud</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dan</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salam</a:t>
            </a:r>
            <a:r>
              <a:rPr lang="en-US" sz="3200" dirty="0">
                <a:solidFill>
                  <a:schemeClr val="bg1"/>
                </a:solidFill>
                <a:latin typeface="Gaegu" pitchFamily="2" charset="0"/>
                <a:ea typeface="Gaegu" pitchFamily="2" charset="0"/>
              </a:rPr>
              <a:t> </a:t>
            </a:r>
          </a:p>
        </p:txBody>
      </p:sp>
      <p:sp>
        <p:nvSpPr>
          <p:cNvPr id="30" name="Rectangle 29"/>
          <p:cNvSpPr/>
          <p:nvPr/>
        </p:nvSpPr>
        <p:spPr>
          <a:xfrm>
            <a:off x="310544" y="6983247"/>
            <a:ext cx="3450017" cy="584775"/>
          </a:xfrm>
          <a:prstGeom prst="rect">
            <a:avLst/>
          </a:prstGeom>
        </p:spPr>
        <p:txBody>
          <a:bodyPr wrap="square">
            <a:spAutoFit/>
          </a:bodyPr>
          <a:lstStyle/>
          <a:p>
            <a:pPr algn="ctr"/>
            <a:r>
              <a:rPr lang="it-IT" sz="3200" dirty="0">
                <a:solidFill>
                  <a:schemeClr val="bg1"/>
                </a:solidFill>
                <a:latin typeface="Gaegu" pitchFamily="2" charset="0"/>
                <a:ea typeface="Gaegu" pitchFamily="2" charset="0"/>
              </a:rPr>
              <a:t>9</a:t>
            </a:r>
            <a:r>
              <a:rPr lang="it-IT" sz="3200" dirty="0" smtClean="0">
                <a:solidFill>
                  <a:schemeClr val="bg1"/>
                </a:solidFill>
                <a:latin typeface="Gaegu" pitchFamily="2" charset="0"/>
                <a:ea typeface="Gaegu" pitchFamily="2" charset="0"/>
              </a:rPr>
              <a:t>. Khotbah 2x</a:t>
            </a:r>
            <a:endParaRPr lang="en-US" sz="3200" dirty="0">
              <a:solidFill>
                <a:schemeClr val="bg1"/>
              </a:solidFill>
              <a:latin typeface="Gaegu" pitchFamily="2" charset="0"/>
              <a:ea typeface="Gaegu" pitchFamily="2" charset="0"/>
            </a:endParaRPr>
          </a:p>
        </p:txBody>
      </p:sp>
      <p:sp>
        <p:nvSpPr>
          <p:cNvPr id="31" name="Rectangle 30"/>
          <p:cNvSpPr/>
          <p:nvPr/>
        </p:nvSpPr>
        <p:spPr>
          <a:xfrm>
            <a:off x="5195673" y="7047727"/>
            <a:ext cx="5110694" cy="584775"/>
          </a:xfrm>
          <a:prstGeom prst="rect">
            <a:avLst/>
          </a:prstGeom>
        </p:spPr>
        <p:txBody>
          <a:bodyPr wrap="none">
            <a:spAutoFit/>
          </a:bodyPr>
          <a:lstStyle/>
          <a:p>
            <a:r>
              <a:rPr lang="en-US" sz="3200" dirty="0" smtClean="0">
                <a:solidFill>
                  <a:schemeClr val="bg1"/>
                </a:solidFill>
                <a:latin typeface="Gaegu" pitchFamily="2" charset="0"/>
                <a:ea typeface="Gaegu" pitchFamily="2" charset="0"/>
              </a:rPr>
              <a:t>10. </a:t>
            </a:r>
            <a:r>
              <a:rPr lang="en-US" sz="3200" dirty="0" err="1" smtClean="0">
                <a:solidFill>
                  <a:schemeClr val="bg1"/>
                </a:solidFill>
                <a:latin typeface="Gaegu" pitchFamily="2" charset="0"/>
                <a:ea typeface="Gaegu" pitchFamily="2" charset="0"/>
              </a:rPr>
              <a:t>Doa</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setelah</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salat</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istiqla</a:t>
            </a:r>
            <a:endParaRPr lang="en-US" sz="3200" dirty="0">
              <a:solidFill>
                <a:schemeClr val="bg1"/>
              </a:solidFill>
              <a:latin typeface="Gaegu" pitchFamily="2" charset="0"/>
              <a:ea typeface="Gaegu" pitchFamily="2" charset="0"/>
            </a:endParaRPr>
          </a:p>
        </p:txBody>
      </p:sp>
      <p:sp>
        <p:nvSpPr>
          <p:cNvPr id="33" name="Rectangle 32"/>
          <p:cNvSpPr/>
          <p:nvPr/>
        </p:nvSpPr>
        <p:spPr>
          <a:xfrm>
            <a:off x="1466126" y="8345793"/>
            <a:ext cx="6114174" cy="646331"/>
          </a:xfrm>
          <a:prstGeom prst="rect">
            <a:avLst/>
          </a:prstGeom>
        </p:spPr>
        <p:txBody>
          <a:bodyPr wrap="none">
            <a:spAutoFit/>
          </a:bodyPr>
          <a:lstStyle/>
          <a:p>
            <a:r>
              <a:rPr lang="ar-SA" sz="3600" b="1" dirty="0">
                <a:solidFill>
                  <a:schemeClr val="bg1"/>
                </a:solidFill>
                <a:latin typeface="Adobe Naskh Medium" panose="01010101010101010101" pitchFamily="50" charset="-78"/>
                <a:cs typeface="Adobe Naskh Medium" panose="01010101010101010101" pitchFamily="50" charset="-78"/>
              </a:rPr>
              <a:t>سُبْحَانَ اللَّهِ وَالْحَمْدُ لِلَّهِ وَلاَ إِلَهَ إِلاَّ اللَّهُ وَاللَّهُ أَكْبَرُ</a:t>
            </a:r>
            <a:endParaRPr lang="en-US" sz="3600" dirty="0">
              <a:solidFill>
                <a:schemeClr val="bg1"/>
              </a:solidFill>
              <a:latin typeface="Adobe Naskh Medium" panose="01010101010101010101" pitchFamily="50" charset="-78"/>
              <a:ea typeface="Gaegu" pitchFamily="2" charset="0"/>
              <a:cs typeface="Adobe Naskh Medium" panose="01010101010101010101" pitchFamily="50" charset="-78"/>
            </a:endParaRPr>
          </a:p>
        </p:txBody>
      </p:sp>
      <p:cxnSp>
        <p:nvCxnSpPr>
          <p:cNvPr id="36" name="Straight Arrow Connector 35"/>
          <p:cNvCxnSpPr/>
          <p:nvPr/>
        </p:nvCxnSpPr>
        <p:spPr>
          <a:xfrm>
            <a:off x="3261960" y="33147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132889" y="33147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12615926" y="33147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164088" y="557228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7905358" y="564442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12615926" y="557228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3760561" y="7340115"/>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20"/>
          <p:cNvSpPr txBox="1"/>
          <p:nvPr/>
        </p:nvSpPr>
        <p:spPr>
          <a:xfrm>
            <a:off x="9164034" y="4741386"/>
            <a:ext cx="3445904" cy="1744067"/>
          </a:xfrm>
          <a:prstGeom prst="rect">
            <a:avLst/>
          </a:prstGeom>
        </p:spPr>
        <p:txBody>
          <a:bodyPr wrap="square" lIns="0" tIns="0" rIns="0" bIns="0" rtlCol="0" anchor="t">
            <a:spAutoFit/>
          </a:bodyPr>
          <a:lstStyle/>
          <a:p>
            <a:pPr algn="ctr">
              <a:lnSpc>
                <a:spcPts val="3360"/>
              </a:lnSpc>
            </a:pPr>
            <a:r>
              <a:rPr lang="en-US" sz="3200" dirty="0">
                <a:solidFill>
                  <a:schemeClr val="bg1"/>
                </a:solidFill>
                <a:latin typeface="Gaegu" pitchFamily="2" charset="0"/>
                <a:ea typeface="Gaegu" pitchFamily="2" charset="0"/>
              </a:rPr>
              <a:t>7</a:t>
            </a:r>
            <a:r>
              <a:rPr lang="en-US" sz="3200" dirty="0" smtClean="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Membaca</a:t>
            </a:r>
            <a:r>
              <a:rPr lang="en-US" sz="3200" dirty="0">
                <a:solidFill>
                  <a:schemeClr val="bg1"/>
                </a:solidFill>
                <a:latin typeface="Gaegu" pitchFamily="2" charset="0"/>
                <a:ea typeface="Gaegu" pitchFamily="2" charset="0"/>
              </a:rPr>
              <a:t> surah </a:t>
            </a:r>
            <a:r>
              <a:rPr lang="en-US" sz="3200" dirty="0" err="1">
                <a:solidFill>
                  <a:schemeClr val="bg1"/>
                </a:solidFill>
                <a:latin typeface="Gaegu" pitchFamily="2" charset="0"/>
                <a:ea typeface="Gaegu" pitchFamily="2" charset="0"/>
              </a:rPr>
              <a:t>surah</a:t>
            </a:r>
            <a:r>
              <a:rPr lang="en-US" sz="3200" dirty="0">
                <a:solidFill>
                  <a:schemeClr val="bg1"/>
                </a:solidFill>
                <a:latin typeface="Gaegu" pitchFamily="2" charset="0"/>
                <a:ea typeface="Gaegu" pitchFamily="2" charset="0"/>
              </a:rPr>
              <a:t> </a:t>
            </a:r>
            <a:r>
              <a:rPr lang="en-US" sz="3200" dirty="0" smtClean="0">
                <a:solidFill>
                  <a:schemeClr val="bg1"/>
                </a:solidFill>
                <a:latin typeface="Gaegu" pitchFamily="2" charset="0"/>
                <a:ea typeface="Gaegu" pitchFamily="2" charset="0"/>
              </a:rPr>
              <a:t>Al-</a:t>
            </a:r>
            <a:r>
              <a:rPr lang="en-US" sz="3200" dirty="0" err="1" smtClean="0">
                <a:solidFill>
                  <a:schemeClr val="bg1"/>
                </a:solidFill>
                <a:latin typeface="Gaegu" pitchFamily="2" charset="0"/>
                <a:ea typeface="Gaegu" pitchFamily="2" charset="0"/>
              </a:rPr>
              <a:t>Fātihah</a:t>
            </a:r>
            <a:r>
              <a:rPr lang="en-US" sz="3200" dirty="0" smtClean="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lalu</a:t>
            </a:r>
            <a:r>
              <a:rPr lang="en-US" sz="3200" dirty="0" smtClean="0">
                <a:solidFill>
                  <a:schemeClr val="bg1"/>
                </a:solidFill>
                <a:latin typeface="Gaegu" pitchFamily="2" charset="0"/>
                <a:ea typeface="Gaegu" pitchFamily="2" charset="0"/>
              </a:rPr>
              <a:t> surah </a:t>
            </a:r>
            <a:r>
              <a:rPr lang="en-US" sz="3200" dirty="0">
                <a:solidFill>
                  <a:schemeClr val="bg1"/>
                </a:solidFill>
                <a:latin typeface="Gaegu" pitchFamily="2" charset="0"/>
                <a:ea typeface="Gaegu" pitchFamily="2" charset="0"/>
              </a:rPr>
              <a:t>Al-</a:t>
            </a:r>
            <a:r>
              <a:rPr lang="en-US" sz="3200" dirty="0" err="1">
                <a:solidFill>
                  <a:schemeClr val="bg1"/>
                </a:solidFill>
                <a:latin typeface="Gaegu" pitchFamily="2" charset="0"/>
                <a:ea typeface="Gaegu" pitchFamily="2" charset="0"/>
              </a:rPr>
              <a:t>Gāsyiyah</a:t>
            </a:r>
            <a:r>
              <a:rPr lang="en-US" sz="3200" dirty="0">
                <a:solidFill>
                  <a:schemeClr val="bg1"/>
                </a:solidFill>
                <a:latin typeface="Gaegu" pitchFamily="2" charset="0"/>
                <a:ea typeface="Gaegu" pitchFamily="2" charset="0"/>
              </a:rPr>
              <a:t> </a:t>
            </a:r>
          </a:p>
        </p:txBody>
      </p:sp>
      <p:sp>
        <p:nvSpPr>
          <p:cNvPr id="49" name="TextBox 4"/>
          <p:cNvSpPr txBox="1"/>
          <p:nvPr/>
        </p:nvSpPr>
        <p:spPr>
          <a:xfrm>
            <a:off x="9033259" y="8298582"/>
            <a:ext cx="3905624" cy="423193"/>
          </a:xfrm>
          <a:prstGeom prst="rect">
            <a:avLst/>
          </a:prstGeom>
        </p:spPr>
        <p:txBody>
          <a:bodyPr lIns="0" tIns="0" rIns="0" bIns="0" rtlCol="0" anchor="t">
            <a:spAutoFit/>
          </a:bodyPr>
          <a:lstStyle/>
          <a:p>
            <a:pPr>
              <a:lnSpc>
                <a:spcPts val="3290"/>
              </a:lnSpc>
            </a:pPr>
            <a:r>
              <a:rPr lang="en-US" sz="3200" dirty="0" err="1" smtClean="0">
                <a:solidFill>
                  <a:srgbClr val="FFFFFF"/>
                </a:solidFill>
                <a:latin typeface="Gaegu" pitchFamily="2" charset="0"/>
                <a:ea typeface="Gaegu" pitchFamily="2" charset="0"/>
              </a:rPr>
              <a:t>Dibaca</a:t>
            </a:r>
            <a:r>
              <a:rPr lang="en-US" sz="3200" dirty="0" smtClean="0">
                <a:solidFill>
                  <a:srgbClr val="FFFFFF"/>
                </a:solidFill>
                <a:latin typeface="Gaegu" pitchFamily="2" charset="0"/>
                <a:ea typeface="Gaegu" pitchFamily="2" charset="0"/>
              </a:rPr>
              <a:t> </a:t>
            </a:r>
            <a:r>
              <a:rPr lang="en-US" sz="3200" dirty="0" err="1" smtClean="0">
                <a:solidFill>
                  <a:srgbClr val="FFFFFF"/>
                </a:solidFill>
                <a:latin typeface="Gaegu" pitchFamily="2" charset="0"/>
                <a:ea typeface="Gaegu" pitchFamily="2" charset="0"/>
              </a:rPr>
              <a:t>setelah</a:t>
            </a:r>
            <a:r>
              <a:rPr lang="en-US" sz="3200" dirty="0" smtClean="0">
                <a:solidFill>
                  <a:srgbClr val="FFFFFF"/>
                </a:solidFill>
                <a:latin typeface="Gaegu" pitchFamily="2" charset="0"/>
                <a:ea typeface="Gaegu" pitchFamily="2" charset="0"/>
              </a:rPr>
              <a:t> </a:t>
            </a:r>
            <a:r>
              <a:rPr lang="en-US" sz="3200" dirty="0" err="1" smtClean="0">
                <a:solidFill>
                  <a:srgbClr val="FFFFFF"/>
                </a:solidFill>
                <a:latin typeface="Gaegu" pitchFamily="2" charset="0"/>
                <a:ea typeface="Gaegu" pitchFamily="2" charset="0"/>
              </a:rPr>
              <a:t>takbir</a:t>
            </a:r>
            <a:endParaRPr lang="en-US" sz="3200" dirty="0">
              <a:solidFill>
                <a:srgbClr val="FFFFFF"/>
              </a:solidFill>
              <a:latin typeface="Gaegu" pitchFamily="2" charset="0"/>
              <a:ea typeface="Gaegu" pitchFamily="2" charset="0"/>
            </a:endParaRPr>
          </a:p>
        </p:txBody>
      </p:sp>
      <p:pic>
        <p:nvPicPr>
          <p:cNvPr id="50"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827565" y="8021121"/>
            <a:ext cx="586164" cy="574441"/>
          </a:xfrm>
          <a:prstGeom prst="rect">
            <a:avLst/>
          </a:prstGeom>
        </p:spPr>
      </p:pic>
      <p:cxnSp>
        <p:nvCxnSpPr>
          <p:cNvPr id="51" name="Straight Arrow Connector 50"/>
          <p:cNvCxnSpPr/>
          <p:nvPr/>
        </p:nvCxnSpPr>
        <p:spPr>
          <a:xfrm>
            <a:off x="8526215" y="8595562"/>
            <a:ext cx="376346"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52" name="Picture 51">
            <a:extLst>
              <a:ext uri="{FF2B5EF4-FFF2-40B4-BE49-F238E27FC236}">
                <a16:creationId xmlns:a16="http://schemas.microsoft.com/office/drawing/2014/main" id="{911311E0-3D3F-7E0F-96D9-D9D66EE79DD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extLst>
      <p:ext uri="{BB962C8B-B14F-4D97-AF65-F5344CB8AC3E}">
        <p14:creationId xmlns:p14="http://schemas.microsoft.com/office/powerpoint/2010/main" val="3817347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37525">
            <a:off x="-618" y="3387450"/>
            <a:ext cx="1241580" cy="122126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64629">
            <a:off x="-516064" y="4158639"/>
            <a:ext cx="1590841" cy="109044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926941" flipH="1">
            <a:off x="216537" y="-676859"/>
            <a:ext cx="1379048" cy="237023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33573">
            <a:off x="-620551" y="8165986"/>
            <a:ext cx="1403145" cy="1380185"/>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859510">
            <a:off x="12022103" y="9464972"/>
            <a:ext cx="1075028" cy="1157075"/>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63128">
            <a:off x="17089241" y="7789066"/>
            <a:ext cx="1539821" cy="562735"/>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798318">
            <a:off x="4498566" y="9489861"/>
            <a:ext cx="2017772" cy="1276699"/>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11809">
            <a:off x="14736727" y="-251002"/>
            <a:ext cx="1264965" cy="1361508"/>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331250">
            <a:off x="17630075" y="4309826"/>
            <a:ext cx="1315850" cy="1062250"/>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5628841">
            <a:off x="17251803" y="3271141"/>
            <a:ext cx="1538166" cy="819423"/>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488984">
            <a:off x="7586040" y="-652399"/>
            <a:ext cx="1334812" cy="1357018"/>
          </a:xfrm>
          <a:prstGeom prst="rect">
            <a:avLst/>
          </a:prstGeom>
        </p:spPr>
      </p:pic>
      <p:grpSp>
        <p:nvGrpSpPr>
          <p:cNvPr id="13" name="Group 13"/>
          <p:cNvGrpSpPr/>
          <p:nvPr/>
        </p:nvGrpSpPr>
        <p:grpSpPr>
          <a:xfrm>
            <a:off x="2869695" y="3227214"/>
            <a:ext cx="12548611" cy="2790619"/>
            <a:chOff x="0" y="-95250"/>
            <a:chExt cx="16731481" cy="3720825"/>
          </a:xfrm>
        </p:grpSpPr>
        <p:sp>
          <p:nvSpPr>
            <p:cNvPr id="14" name="TextBox 14"/>
            <p:cNvSpPr txBox="1"/>
            <p:nvPr/>
          </p:nvSpPr>
          <p:spPr>
            <a:xfrm>
              <a:off x="0" y="-95250"/>
              <a:ext cx="16731481" cy="824230"/>
            </a:xfrm>
            <a:prstGeom prst="rect">
              <a:avLst/>
            </a:prstGeom>
          </p:spPr>
          <p:txBody>
            <a:bodyPr lIns="0" tIns="0" rIns="0" bIns="0" rtlCol="0" anchor="t">
              <a:spAutoFit/>
            </a:bodyPr>
            <a:lstStyle/>
            <a:p>
              <a:pPr algn="ctr">
                <a:lnSpc>
                  <a:spcPts val="5040"/>
                </a:lnSpc>
              </a:pPr>
              <a:endParaRPr/>
            </a:p>
          </p:txBody>
        </p:sp>
        <p:sp>
          <p:nvSpPr>
            <p:cNvPr id="15" name="TextBox 15"/>
            <p:cNvSpPr txBox="1"/>
            <p:nvPr/>
          </p:nvSpPr>
          <p:spPr>
            <a:xfrm>
              <a:off x="0" y="1559027"/>
              <a:ext cx="16731481" cy="2066548"/>
            </a:xfrm>
            <a:prstGeom prst="rect">
              <a:avLst/>
            </a:prstGeom>
          </p:spPr>
          <p:txBody>
            <a:bodyPr lIns="0" tIns="0" rIns="0" bIns="0" rtlCol="0" anchor="t">
              <a:spAutoFit/>
            </a:bodyPr>
            <a:lstStyle/>
            <a:p>
              <a:pPr algn="ctr">
                <a:lnSpc>
                  <a:spcPts val="10800"/>
                </a:lnSpc>
              </a:pPr>
              <a:r>
                <a:rPr lang="en-US" sz="17300" spc="-480" dirty="0" err="1">
                  <a:solidFill>
                    <a:srgbClr val="FBE675"/>
                  </a:solidFill>
                  <a:latin typeface="Gaegu Bold" charset="0"/>
                  <a:ea typeface="Gaegu Bold" charset="0"/>
                </a:rPr>
                <a:t>Solat</a:t>
              </a:r>
              <a:r>
                <a:rPr lang="en-US" sz="17300" spc="-480" dirty="0">
                  <a:solidFill>
                    <a:srgbClr val="FBE675"/>
                  </a:solidFill>
                  <a:latin typeface="Gaegu Bold" charset="0"/>
                  <a:ea typeface="Gaegu Bold" charset="0"/>
                </a:rPr>
                <a:t> </a:t>
              </a:r>
              <a:r>
                <a:rPr lang="en-US" sz="17300" spc="-480" dirty="0" err="1">
                  <a:solidFill>
                    <a:srgbClr val="FBE675"/>
                  </a:solidFill>
                  <a:latin typeface="Gaegu Bold" charset="0"/>
                  <a:ea typeface="Gaegu Bold" charset="0"/>
                </a:rPr>
                <a:t>Jenazah</a:t>
              </a:r>
              <a:endParaRPr lang="en-US" sz="17300" spc="-480" dirty="0">
                <a:solidFill>
                  <a:srgbClr val="FBE675"/>
                </a:solidFill>
                <a:latin typeface="Gaegu Bold" charset="0"/>
                <a:ea typeface="Gaegu Bold" charset="0"/>
              </a:endParaRPr>
            </a:p>
          </p:txBody>
        </p:sp>
      </p:grpSp>
      <p:pic>
        <p:nvPicPr>
          <p:cNvPr id="16" name="Picture 15">
            <a:extLst>
              <a:ext uri="{FF2B5EF4-FFF2-40B4-BE49-F238E27FC236}">
                <a16:creationId xmlns:a16="http://schemas.microsoft.com/office/drawing/2014/main" id="{911311E0-3D3F-7E0F-96D9-D9D66EE79DD7}"/>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3017879" y="2161902"/>
            <a:ext cx="12304223" cy="952505"/>
          </a:xfrm>
          <a:prstGeom prst="rect">
            <a:avLst/>
          </a:prstGeom>
        </p:spPr>
        <p:txBody>
          <a:bodyPr lIns="0" tIns="0" rIns="0" bIns="0" rtlCol="0" anchor="t">
            <a:spAutoFit/>
          </a:bodyPr>
          <a:lstStyle/>
          <a:p>
            <a:pPr algn="ctr">
              <a:lnSpc>
                <a:spcPts val="7200"/>
              </a:lnSpc>
            </a:pPr>
            <a:r>
              <a:rPr lang="en-US" sz="8800" spc="-288" dirty="0" err="1" smtClean="0">
                <a:solidFill>
                  <a:srgbClr val="FFFFFF"/>
                </a:solidFill>
                <a:latin typeface="Gaegu Bold" charset="0"/>
                <a:ea typeface="Gaegu Bold" charset="0"/>
              </a:rPr>
              <a:t>Pengertian</a:t>
            </a:r>
            <a:r>
              <a:rPr lang="en-US" sz="8800" spc="-288" dirty="0" smtClean="0">
                <a:solidFill>
                  <a:srgbClr val="FFFFFF"/>
                </a:solidFill>
                <a:latin typeface="Gaegu Bold" charset="0"/>
                <a:ea typeface="Gaegu Bold" charset="0"/>
              </a:rPr>
              <a:t> </a:t>
            </a:r>
            <a:r>
              <a:rPr lang="en-US" sz="8800" spc="-288" dirty="0" err="1" smtClean="0">
                <a:solidFill>
                  <a:srgbClr val="FFFFFF"/>
                </a:solidFill>
                <a:latin typeface="Gaegu Bold" charset="0"/>
                <a:ea typeface="Gaegu Bold" charset="0"/>
              </a:rPr>
              <a:t>Solat</a:t>
            </a:r>
            <a:r>
              <a:rPr lang="en-US" sz="8800" spc="-288" dirty="0" smtClean="0">
                <a:solidFill>
                  <a:srgbClr val="FFFFFF"/>
                </a:solidFill>
                <a:latin typeface="Gaegu Bold" charset="0"/>
                <a:ea typeface="Gaegu Bold" charset="0"/>
              </a:rPr>
              <a:t> </a:t>
            </a:r>
            <a:r>
              <a:rPr lang="en-US" sz="8800" spc="-288" dirty="0" err="1" smtClean="0">
                <a:solidFill>
                  <a:srgbClr val="FFFFFF"/>
                </a:solidFill>
                <a:latin typeface="Gaegu Bold" charset="0"/>
                <a:ea typeface="Gaegu Bold" charset="0"/>
              </a:rPr>
              <a:t>Jenazah</a:t>
            </a:r>
            <a:endParaRPr lang="en-US" sz="8800" spc="-288" dirty="0">
              <a:solidFill>
                <a:srgbClr val="FFFFFF"/>
              </a:solidFill>
              <a:latin typeface="Gaegu Bold" charset="0"/>
              <a:ea typeface="Gaegu Bold" charset="0"/>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328514">
            <a:off x="7738554" y="-211483"/>
            <a:ext cx="971559" cy="94859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948732">
            <a:off x="5332639" y="7404"/>
            <a:ext cx="821859" cy="80841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893260">
            <a:off x="10150374" y="-269293"/>
            <a:ext cx="1203019" cy="971164"/>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77368">
            <a:off x="38196" y="-186767"/>
            <a:ext cx="899163" cy="89916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4855143" flipH="1">
            <a:off x="2552951" y="-504013"/>
            <a:ext cx="980101" cy="1684548"/>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905822">
            <a:off x="15279370" y="68103"/>
            <a:ext cx="1085796" cy="68701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413241">
            <a:off x="17729542" y="107732"/>
            <a:ext cx="793884" cy="85447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3800185">
            <a:off x="12866118" y="-97571"/>
            <a:ext cx="988688" cy="1041721"/>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978358" flipH="1">
            <a:off x="238843" y="9178221"/>
            <a:ext cx="746338" cy="1282768"/>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3669255">
            <a:off x="2771887" y="9624145"/>
            <a:ext cx="1193595" cy="1165383"/>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674905">
            <a:off x="17149404" y="9221212"/>
            <a:ext cx="1411269" cy="1168502"/>
          </a:xfrm>
          <a:prstGeom prst="rect">
            <a:avLst/>
          </a:prstGeom>
        </p:spPr>
      </p:pic>
      <p:pic>
        <p:nvPicPr>
          <p:cNvPr id="16" name="Picture 16"/>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2142565">
            <a:off x="14224869" y="9490438"/>
            <a:ext cx="1520228" cy="961890"/>
          </a:xfrm>
          <a:prstGeom prst="rect">
            <a:avLst/>
          </a:prstGeom>
        </p:spPr>
      </p:pic>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244800">
            <a:off x="5617287" y="9362189"/>
            <a:ext cx="823682" cy="886546"/>
          </a:xfrm>
          <a:prstGeom prst="rect">
            <a:avLst/>
          </a:prstGeom>
        </p:spPr>
      </p:pic>
      <p:pic>
        <p:nvPicPr>
          <p:cNvPr id="18" name="Picture 18"/>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2275575">
            <a:off x="11490408" y="9355593"/>
            <a:ext cx="890883" cy="1310122"/>
          </a:xfrm>
          <a:prstGeom prst="rect">
            <a:avLst/>
          </a:prstGeom>
        </p:spPr>
      </p:pic>
      <p:pic>
        <p:nvPicPr>
          <p:cNvPr id="19" name="Picture 19"/>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0362912">
            <a:off x="8180559" y="9714910"/>
            <a:ext cx="1618500" cy="591488"/>
          </a:xfrm>
          <a:prstGeom prst="rect">
            <a:avLst/>
          </a:prstGeom>
        </p:spPr>
      </p:pic>
      <p:pic>
        <p:nvPicPr>
          <p:cNvPr id="20" name="Picture 19">
            <a:extLst>
              <a:ext uri="{FF2B5EF4-FFF2-40B4-BE49-F238E27FC236}">
                <a16:creationId xmlns:a16="http://schemas.microsoft.com/office/drawing/2014/main" id="{911311E0-3D3F-7E0F-96D9-D9D66EE79DD7}"/>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
        <p:nvSpPr>
          <p:cNvPr id="2" name="Rectangle 1"/>
          <p:cNvSpPr/>
          <p:nvPr/>
        </p:nvSpPr>
        <p:spPr>
          <a:xfrm>
            <a:off x="3721707" y="4436195"/>
            <a:ext cx="10946809" cy="3970318"/>
          </a:xfrm>
          <a:prstGeom prst="rect">
            <a:avLst/>
          </a:prstGeom>
        </p:spPr>
        <p:txBody>
          <a:bodyPr wrap="square">
            <a:spAutoFit/>
          </a:bodyPr>
          <a:lstStyle/>
          <a:p>
            <a:pPr algn="ctr"/>
            <a:r>
              <a:rPr lang="en-US" sz="3600" dirty="0" err="1">
                <a:solidFill>
                  <a:schemeClr val="bg1"/>
                </a:solidFill>
                <a:latin typeface="Bitter" panose="02000000000000000000" pitchFamily="2" charset="0"/>
              </a:rPr>
              <a:t>Salat</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jenazah</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adalah</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salat</a:t>
            </a:r>
            <a:r>
              <a:rPr lang="en-US" sz="3600" dirty="0">
                <a:solidFill>
                  <a:schemeClr val="bg1"/>
                </a:solidFill>
                <a:latin typeface="Bitter" panose="02000000000000000000" pitchFamily="2" charset="0"/>
              </a:rPr>
              <a:t> yang </a:t>
            </a:r>
            <a:r>
              <a:rPr lang="en-US" sz="3600" dirty="0" err="1">
                <a:solidFill>
                  <a:schemeClr val="bg1"/>
                </a:solidFill>
                <a:latin typeface="Bitter" panose="02000000000000000000" pitchFamily="2" charset="0"/>
              </a:rPr>
              <a:t>dikerjakan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untuk</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jenazah</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muslim</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Pelaksanaan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salat</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jenazah</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dilakukan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dengan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empat</a:t>
            </a:r>
            <a:r>
              <a:rPr lang="en-US" sz="3600" dirty="0">
                <a:solidFill>
                  <a:schemeClr val="bg1"/>
                </a:solidFill>
                <a:latin typeface="Bitter" panose="02000000000000000000" pitchFamily="2" charset="0"/>
              </a:rPr>
              <a:t> kali </a:t>
            </a:r>
            <a:r>
              <a:rPr lang="en-US" sz="3600" dirty="0" err="1">
                <a:solidFill>
                  <a:schemeClr val="bg1"/>
                </a:solidFill>
                <a:latin typeface="Bitter" panose="02000000000000000000" pitchFamily="2" charset="0"/>
              </a:rPr>
              <a:t>takbir</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tanpa</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ada</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rukuk</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sujud</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kemudian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diakhiri</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dengan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salam</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Salat</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jenazah</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dapat</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dilaksanakan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dengan</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cara</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berjamaah</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atau</a:t>
            </a:r>
            <a:r>
              <a:rPr lang="en-US" sz="3600" dirty="0">
                <a:solidFill>
                  <a:schemeClr val="bg1"/>
                </a:solidFill>
                <a:latin typeface="Bitter" panose="02000000000000000000" pitchFamily="2" charset="0"/>
              </a:rPr>
              <a:t> </a:t>
            </a:r>
            <a:r>
              <a:rPr lang="en-US" sz="3600" dirty="0" err="1">
                <a:solidFill>
                  <a:schemeClr val="bg1"/>
                </a:solidFill>
                <a:latin typeface="Bitter" panose="02000000000000000000" pitchFamily="2" charset="0"/>
              </a:rPr>
              <a:t>munfarid</a:t>
            </a:r>
            <a:r>
              <a:rPr lang="en-US" sz="3600" dirty="0">
                <a:solidFill>
                  <a:schemeClr val="bg1"/>
                </a:solidFill>
                <a:latin typeface="Bitter" panose="02000000000000000000" pitchFamily="2" charset="0"/>
              </a:rPr>
              <a:t> </a:t>
            </a:r>
          </a:p>
        </p:txBody>
      </p:sp>
    </p:spTree>
    <p:extLst>
      <p:ext uri="{BB962C8B-B14F-4D97-AF65-F5344CB8AC3E}">
        <p14:creationId xmlns:p14="http://schemas.microsoft.com/office/powerpoint/2010/main" val="41758976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791676" y="988673"/>
            <a:ext cx="5187312" cy="8269627"/>
          </a:xfrm>
          <a:prstGeom prst="rect">
            <a:avLst/>
          </a:prstGeom>
        </p:spPr>
      </p:pic>
      <p:sp>
        <p:nvSpPr>
          <p:cNvPr id="3" name="TextBox 3"/>
          <p:cNvSpPr txBox="1"/>
          <p:nvPr/>
        </p:nvSpPr>
        <p:spPr>
          <a:xfrm>
            <a:off x="2122294" y="3666092"/>
            <a:ext cx="4526076" cy="2493375"/>
          </a:xfrm>
          <a:prstGeom prst="rect">
            <a:avLst/>
          </a:prstGeom>
        </p:spPr>
        <p:txBody>
          <a:bodyPr wrap="square" lIns="0" tIns="0" rIns="0" bIns="0" rtlCol="0" anchor="t">
            <a:spAutoFit/>
          </a:bodyPr>
          <a:lstStyle/>
          <a:p>
            <a:pPr algn="ctr">
              <a:lnSpc>
                <a:spcPts val="6400"/>
              </a:lnSpc>
            </a:pPr>
            <a:r>
              <a:rPr lang="en-US" sz="8000" spc="-256" dirty="0" err="1" smtClean="0">
                <a:solidFill>
                  <a:srgbClr val="FFFFFF"/>
                </a:solidFill>
                <a:latin typeface="Gaegu" pitchFamily="2" charset="0"/>
                <a:ea typeface="Gaegu" pitchFamily="2" charset="0"/>
              </a:rPr>
              <a:t>Hukumnya</a:t>
            </a:r>
            <a:r>
              <a:rPr lang="en-US" sz="8000" spc="-256" dirty="0" smtClean="0">
                <a:solidFill>
                  <a:srgbClr val="FFFFFF"/>
                </a:solidFill>
                <a:latin typeface="Gaegu" pitchFamily="2" charset="0"/>
                <a:ea typeface="Gaegu" pitchFamily="2" charset="0"/>
              </a:rPr>
              <a:t>?</a:t>
            </a:r>
          </a:p>
          <a:p>
            <a:pPr algn="ctr">
              <a:lnSpc>
                <a:spcPts val="6400"/>
              </a:lnSpc>
            </a:pPr>
            <a:r>
              <a:rPr lang="en-US" sz="8000" spc="-256" dirty="0" err="1" smtClean="0">
                <a:solidFill>
                  <a:srgbClr val="FFFFFF"/>
                </a:solidFill>
                <a:latin typeface="Gaegu" pitchFamily="2" charset="0"/>
                <a:ea typeface="Gaegu" pitchFamily="2" charset="0"/>
              </a:rPr>
              <a:t>Fardu</a:t>
            </a:r>
            <a:r>
              <a:rPr lang="en-US" sz="8000" spc="-256" dirty="0" smtClean="0">
                <a:solidFill>
                  <a:srgbClr val="FFFFFF"/>
                </a:solidFill>
                <a:latin typeface="Gaegu" pitchFamily="2" charset="0"/>
                <a:ea typeface="Gaegu" pitchFamily="2" charset="0"/>
              </a:rPr>
              <a:t> </a:t>
            </a:r>
            <a:r>
              <a:rPr lang="en-US" sz="8000" spc="-256" dirty="0" err="1" smtClean="0">
                <a:solidFill>
                  <a:srgbClr val="FFFFFF"/>
                </a:solidFill>
                <a:latin typeface="Gaegu" pitchFamily="2" charset="0"/>
                <a:ea typeface="Gaegu" pitchFamily="2" charset="0"/>
              </a:rPr>
              <a:t>Kifayah</a:t>
            </a:r>
            <a:endParaRPr lang="en-US" sz="8000" spc="-256" dirty="0">
              <a:solidFill>
                <a:srgbClr val="FFFFFF"/>
              </a:solidFill>
              <a:latin typeface="Gaegu" pitchFamily="2" charset="0"/>
              <a:ea typeface="Gaegu" pitchFamily="2" charset="0"/>
            </a:endParaRPr>
          </a:p>
        </p:txBody>
      </p:sp>
      <p:sp>
        <p:nvSpPr>
          <p:cNvPr id="7" name="TextBox 7"/>
          <p:cNvSpPr txBox="1"/>
          <p:nvPr/>
        </p:nvSpPr>
        <p:spPr>
          <a:xfrm>
            <a:off x="8610600" y="2664299"/>
            <a:ext cx="8001000" cy="3046988"/>
          </a:xfrm>
          <a:prstGeom prst="rect">
            <a:avLst/>
          </a:prstGeom>
        </p:spPr>
        <p:txBody>
          <a:bodyPr wrap="square" lIns="0" tIns="0" rIns="0" bIns="0" rtlCol="0" anchor="t">
            <a:spAutoFit/>
          </a:bodyPr>
          <a:lstStyle/>
          <a:p>
            <a:pPr algn="ctr">
              <a:lnSpc>
                <a:spcPct val="150000"/>
              </a:lnSpc>
            </a:pPr>
            <a:r>
              <a:rPr lang="ar-SA" sz="4400" dirty="0">
                <a:solidFill>
                  <a:schemeClr val="bg1"/>
                </a:solidFill>
                <a:latin typeface="Adobe Naskh Medium" panose="01010101010101010101" pitchFamily="50" charset="-78"/>
                <a:cs typeface="Adobe Naskh Medium" panose="01010101010101010101" pitchFamily="50" charset="-78"/>
              </a:rPr>
              <a:t>مَنْ شَهِدَ الْجَنَازَةَ حَتَّى يُصَلِّىَ عَلَيْهَا فَلَهُ قِيْرَاطٌ، وَمَنْ شَهِدَ حَتَّى تُدْفَنَ كَانَ لَهُ قِيْرَاطَانِ. قِيْلَ وَمَا الْقِيْرَاطَانِ قَالَ  مِثْلُ الْجَبَلَيْنِ الْعَظِيمَيْنِ  (رواه البخاري ومسلم)</a:t>
            </a:r>
            <a:endParaRPr lang="en-US" sz="4400" spc="-96" dirty="0">
              <a:solidFill>
                <a:schemeClr val="bg1"/>
              </a:solidFill>
              <a:latin typeface="Adobe Naskh Medium" panose="01010101010101010101" pitchFamily="50" charset="-78"/>
              <a:cs typeface="Adobe Naskh Medium" panose="01010101010101010101" pitchFamily="50" charset="-78"/>
            </a:endParaRPr>
          </a:p>
        </p:txBody>
      </p:sp>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0331" y="639920"/>
            <a:ext cx="1412928" cy="1497323"/>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946367">
            <a:off x="4995568" y="7805109"/>
            <a:ext cx="1154159" cy="955619"/>
          </a:xfrm>
          <a:prstGeom prst="rect">
            <a:avLst/>
          </a:prstGeom>
        </p:spPr>
      </p:pic>
      <p:sp>
        <p:nvSpPr>
          <p:cNvPr id="18" name="Rectangle 17"/>
          <p:cNvSpPr/>
          <p:nvPr/>
        </p:nvSpPr>
        <p:spPr>
          <a:xfrm>
            <a:off x="8350432" y="6231288"/>
            <a:ext cx="9144000" cy="3108543"/>
          </a:xfrm>
          <a:prstGeom prst="rect">
            <a:avLst/>
          </a:prstGeom>
        </p:spPr>
        <p:txBody>
          <a:bodyPr>
            <a:spAutoFit/>
          </a:bodyPr>
          <a:lstStyle/>
          <a:p>
            <a:pPr algn="ctr"/>
            <a:r>
              <a:rPr lang="en-US" sz="2800" b="1" dirty="0" err="1">
                <a:solidFill>
                  <a:schemeClr val="bg1"/>
                </a:solidFill>
              </a:rPr>
              <a:t>Artinya</a:t>
            </a:r>
            <a:r>
              <a:rPr lang="en-US" sz="2800" b="1" dirty="0">
                <a:solidFill>
                  <a:schemeClr val="bg1"/>
                </a:solidFill>
              </a:rPr>
              <a:t>: </a:t>
            </a:r>
            <a:r>
              <a:rPr lang="en-US" sz="2800" i="1" dirty="0">
                <a:solidFill>
                  <a:schemeClr val="bg1"/>
                </a:solidFill>
              </a:rPr>
              <a:t>“</a:t>
            </a:r>
            <a:r>
              <a:rPr lang="en-US" sz="2800" i="1" dirty="0" err="1">
                <a:solidFill>
                  <a:schemeClr val="bg1"/>
                </a:solidFill>
              </a:rPr>
              <a:t>Barangsiapa</a:t>
            </a:r>
            <a:r>
              <a:rPr lang="en-US" sz="2800" i="1" dirty="0">
                <a:solidFill>
                  <a:schemeClr val="bg1"/>
                </a:solidFill>
              </a:rPr>
              <a:t> yang </a:t>
            </a:r>
            <a:r>
              <a:rPr lang="en-US" sz="2800" i="1" dirty="0" err="1">
                <a:solidFill>
                  <a:schemeClr val="bg1"/>
                </a:solidFill>
              </a:rPr>
              <a:t>menyaksikan</a:t>
            </a:r>
            <a:r>
              <a:rPr lang="en-US" sz="2800" i="1" dirty="0">
                <a:solidFill>
                  <a:schemeClr val="bg1"/>
                </a:solidFill>
              </a:rPr>
              <a:t> </a:t>
            </a:r>
            <a:r>
              <a:rPr lang="en-US" sz="2800" i="1" dirty="0" err="1">
                <a:solidFill>
                  <a:schemeClr val="bg1"/>
                </a:solidFill>
              </a:rPr>
              <a:t>jenazah</a:t>
            </a:r>
            <a:r>
              <a:rPr lang="en-US" sz="2800" i="1" dirty="0">
                <a:solidFill>
                  <a:schemeClr val="bg1"/>
                </a:solidFill>
              </a:rPr>
              <a:t> </a:t>
            </a:r>
            <a:r>
              <a:rPr lang="en-US" sz="2800" i="1" dirty="0" err="1">
                <a:solidFill>
                  <a:schemeClr val="bg1"/>
                </a:solidFill>
              </a:rPr>
              <a:t>sampai</a:t>
            </a:r>
            <a:r>
              <a:rPr lang="en-US" sz="2800" i="1" dirty="0">
                <a:solidFill>
                  <a:schemeClr val="bg1"/>
                </a:solidFill>
              </a:rPr>
              <a:t> </a:t>
            </a:r>
            <a:r>
              <a:rPr lang="en-US" sz="2800" i="1" dirty="0" err="1">
                <a:solidFill>
                  <a:schemeClr val="bg1"/>
                </a:solidFill>
              </a:rPr>
              <a:t>ia</a:t>
            </a:r>
            <a:r>
              <a:rPr lang="en-US" sz="2800" i="1" dirty="0">
                <a:solidFill>
                  <a:schemeClr val="bg1"/>
                </a:solidFill>
              </a:rPr>
              <a:t> </a:t>
            </a:r>
            <a:r>
              <a:rPr lang="en-US" sz="2800" i="1" dirty="0" err="1">
                <a:solidFill>
                  <a:schemeClr val="bg1"/>
                </a:solidFill>
              </a:rPr>
              <a:t>menyalatkannya</a:t>
            </a:r>
            <a:r>
              <a:rPr lang="en-US" sz="2800" i="1" dirty="0">
                <a:solidFill>
                  <a:schemeClr val="bg1"/>
                </a:solidFill>
              </a:rPr>
              <a:t>, </a:t>
            </a:r>
            <a:r>
              <a:rPr lang="en-US" sz="2800" i="1" dirty="0" err="1">
                <a:solidFill>
                  <a:schemeClr val="bg1"/>
                </a:solidFill>
              </a:rPr>
              <a:t>maka</a:t>
            </a:r>
            <a:r>
              <a:rPr lang="en-US" sz="2800" i="1" dirty="0">
                <a:solidFill>
                  <a:schemeClr val="bg1"/>
                </a:solidFill>
              </a:rPr>
              <a:t> </a:t>
            </a:r>
            <a:r>
              <a:rPr lang="en-US" sz="2800" i="1" dirty="0" err="1">
                <a:solidFill>
                  <a:schemeClr val="bg1"/>
                </a:solidFill>
              </a:rPr>
              <a:t>baginya</a:t>
            </a:r>
            <a:r>
              <a:rPr lang="en-US" sz="2800" i="1" dirty="0">
                <a:solidFill>
                  <a:schemeClr val="bg1"/>
                </a:solidFill>
              </a:rPr>
              <a:t> </a:t>
            </a:r>
            <a:r>
              <a:rPr lang="en-US" sz="2800" i="1" dirty="0" err="1">
                <a:solidFill>
                  <a:schemeClr val="bg1"/>
                </a:solidFill>
              </a:rPr>
              <a:t>satu</a:t>
            </a:r>
            <a:r>
              <a:rPr lang="en-US" sz="2800" i="1" dirty="0">
                <a:solidFill>
                  <a:schemeClr val="bg1"/>
                </a:solidFill>
              </a:rPr>
              <a:t> </a:t>
            </a:r>
            <a:r>
              <a:rPr lang="en-US" sz="2800" i="1" dirty="0" err="1">
                <a:solidFill>
                  <a:schemeClr val="bg1"/>
                </a:solidFill>
              </a:rPr>
              <a:t>qiroth</a:t>
            </a:r>
            <a:r>
              <a:rPr lang="en-US" sz="2800" i="1" dirty="0">
                <a:solidFill>
                  <a:schemeClr val="bg1"/>
                </a:solidFill>
              </a:rPr>
              <a:t>. </a:t>
            </a:r>
            <a:r>
              <a:rPr lang="en-US" sz="2800" i="1" dirty="0" err="1">
                <a:solidFill>
                  <a:schemeClr val="bg1"/>
                </a:solidFill>
              </a:rPr>
              <a:t>Lalu</a:t>
            </a:r>
            <a:r>
              <a:rPr lang="en-US" sz="2800" i="1" dirty="0">
                <a:solidFill>
                  <a:schemeClr val="bg1"/>
                </a:solidFill>
              </a:rPr>
              <a:t> </a:t>
            </a:r>
            <a:r>
              <a:rPr lang="en-US" sz="2800" i="1" dirty="0" err="1" smtClean="0">
                <a:solidFill>
                  <a:schemeClr val="bg1"/>
                </a:solidFill>
              </a:rPr>
              <a:t>barangsiapa</a:t>
            </a:r>
            <a:endParaRPr lang="en-US" sz="2800" dirty="0">
              <a:solidFill>
                <a:schemeClr val="bg1"/>
              </a:solidFill>
            </a:endParaRPr>
          </a:p>
          <a:p>
            <a:pPr algn="ctr"/>
            <a:r>
              <a:rPr lang="en-US" sz="2800" i="1" dirty="0">
                <a:solidFill>
                  <a:schemeClr val="bg1"/>
                </a:solidFill>
              </a:rPr>
              <a:t>yang </a:t>
            </a:r>
            <a:r>
              <a:rPr lang="en-US" sz="2800" i="1" dirty="0" err="1">
                <a:solidFill>
                  <a:schemeClr val="bg1"/>
                </a:solidFill>
              </a:rPr>
              <a:t>menyaksikan</a:t>
            </a:r>
            <a:r>
              <a:rPr lang="en-US" sz="2800" i="1" dirty="0">
                <a:solidFill>
                  <a:schemeClr val="bg1"/>
                </a:solidFill>
              </a:rPr>
              <a:t> </a:t>
            </a:r>
            <a:r>
              <a:rPr lang="en-US" sz="2800" i="1" dirty="0" err="1">
                <a:solidFill>
                  <a:schemeClr val="bg1"/>
                </a:solidFill>
              </a:rPr>
              <a:t>jenazah</a:t>
            </a:r>
            <a:r>
              <a:rPr lang="en-US" sz="2800" i="1" dirty="0">
                <a:solidFill>
                  <a:schemeClr val="bg1"/>
                </a:solidFill>
              </a:rPr>
              <a:t> </a:t>
            </a:r>
            <a:r>
              <a:rPr lang="en-US" sz="2800" i="1" dirty="0" err="1">
                <a:solidFill>
                  <a:schemeClr val="bg1"/>
                </a:solidFill>
              </a:rPr>
              <a:t>hingga</a:t>
            </a:r>
            <a:r>
              <a:rPr lang="en-US" sz="2800" i="1" dirty="0">
                <a:solidFill>
                  <a:schemeClr val="bg1"/>
                </a:solidFill>
              </a:rPr>
              <a:t> </a:t>
            </a:r>
            <a:r>
              <a:rPr lang="en-US" sz="2800" i="1" dirty="0" err="1">
                <a:solidFill>
                  <a:schemeClr val="bg1"/>
                </a:solidFill>
              </a:rPr>
              <a:t>dimakamkan</a:t>
            </a:r>
            <a:r>
              <a:rPr lang="en-US" sz="2800" i="1" dirty="0">
                <a:solidFill>
                  <a:schemeClr val="bg1"/>
                </a:solidFill>
              </a:rPr>
              <a:t>, </a:t>
            </a:r>
            <a:r>
              <a:rPr lang="en-US" sz="2800" i="1" dirty="0" err="1">
                <a:solidFill>
                  <a:schemeClr val="bg1"/>
                </a:solidFill>
              </a:rPr>
              <a:t>maka</a:t>
            </a:r>
            <a:r>
              <a:rPr lang="en-US" sz="2800" i="1" dirty="0">
                <a:solidFill>
                  <a:schemeClr val="bg1"/>
                </a:solidFill>
              </a:rPr>
              <a:t> </a:t>
            </a:r>
            <a:r>
              <a:rPr lang="en-US" sz="2800" i="1" dirty="0" err="1">
                <a:solidFill>
                  <a:schemeClr val="bg1"/>
                </a:solidFill>
              </a:rPr>
              <a:t>baginya</a:t>
            </a:r>
            <a:r>
              <a:rPr lang="en-US" sz="2800" i="1" dirty="0">
                <a:solidFill>
                  <a:schemeClr val="bg1"/>
                </a:solidFill>
              </a:rPr>
              <a:t> </a:t>
            </a:r>
            <a:r>
              <a:rPr lang="en-US" sz="2800" i="1" dirty="0" err="1">
                <a:solidFill>
                  <a:schemeClr val="bg1"/>
                </a:solidFill>
              </a:rPr>
              <a:t>dua</a:t>
            </a:r>
            <a:r>
              <a:rPr lang="en-US" sz="2800" i="1" dirty="0">
                <a:solidFill>
                  <a:schemeClr val="bg1"/>
                </a:solidFill>
              </a:rPr>
              <a:t> </a:t>
            </a:r>
            <a:r>
              <a:rPr lang="en-US" sz="2800" i="1" dirty="0" err="1">
                <a:solidFill>
                  <a:schemeClr val="bg1"/>
                </a:solidFill>
              </a:rPr>
              <a:t>qiroth</a:t>
            </a:r>
            <a:r>
              <a:rPr lang="en-US" sz="2800" i="1" dirty="0">
                <a:solidFill>
                  <a:schemeClr val="bg1"/>
                </a:solidFill>
              </a:rPr>
              <a:t>.” Ada yang </a:t>
            </a:r>
            <a:r>
              <a:rPr lang="en-US" sz="2800" i="1" dirty="0" err="1">
                <a:solidFill>
                  <a:schemeClr val="bg1"/>
                </a:solidFill>
              </a:rPr>
              <a:t>bertanya</a:t>
            </a:r>
            <a:r>
              <a:rPr lang="en-US" sz="2800" i="1" dirty="0">
                <a:solidFill>
                  <a:schemeClr val="bg1"/>
                </a:solidFill>
              </a:rPr>
              <a:t>, “</a:t>
            </a:r>
            <a:r>
              <a:rPr lang="en-US" sz="2800" i="1" dirty="0" err="1">
                <a:solidFill>
                  <a:schemeClr val="bg1"/>
                </a:solidFill>
              </a:rPr>
              <a:t>Apa</a:t>
            </a:r>
            <a:r>
              <a:rPr lang="en-US" sz="2800" i="1" dirty="0">
                <a:solidFill>
                  <a:schemeClr val="bg1"/>
                </a:solidFill>
              </a:rPr>
              <a:t> yang </a:t>
            </a:r>
            <a:r>
              <a:rPr lang="en-US" sz="2800" i="1" dirty="0" err="1">
                <a:solidFill>
                  <a:schemeClr val="bg1"/>
                </a:solidFill>
              </a:rPr>
              <a:t>dimaksud</a:t>
            </a:r>
            <a:r>
              <a:rPr lang="en-US" sz="2800" i="1" dirty="0">
                <a:solidFill>
                  <a:schemeClr val="bg1"/>
                </a:solidFill>
              </a:rPr>
              <a:t> </a:t>
            </a:r>
            <a:r>
              <a:rPr lang="en-US" sz="2800" i="1" dirty="0" err="1">
                <a:solidFill>
                  <a:schemeClr val="bg1"/>
                </a:solidFill>
              </a:rPr>
              <a:t>dua</a:t>
            </a:r>
            <a:r>
              <a:rPr lang="en-US" sz="2800" i="1" dirty="0">
                <a:solidFill>
                  <a:schemeClr val="bg1"/>
                </a:solidFill>
              </a:rPr>
              <a:t> </a:t>
            </a:r>
            <a:r>
              <a:rPr lang="en-US" sz="2800" i="1" dirty="0" err="1">
                <a:solidFill>
                  <a:schemeClr val="bg1"/>
                </a:solidFill>
              </a:rPr>
              <a:t>qiroth</a:t>
            </a:r>
            <a:r>
              <a:rPr lang="en-US" sz="2800" i="1" dirty="0">
                <a:solidFill>
                  <a:schemeClr val="bg1"/>
                </a:solidFill>
              </a:rPr>
              <a:t>?” </a:t>
            </a:r>
            <a:r>
              <a:rPr lang="en-US" sz="2800" i="1" dirty="0" err="1">
                <a:solidFill>
                  <a:schemeClr val="bg1"/>
                </a:solidFill>
              </a:rPr>
              <a:t>Rasulullah</a:t>
            </a:r>
            <a:r>
              <a:rPr lang="en-US" sz="2800" i="1" dirty="0">
                <a:solidFill>
                  <a:schemeClr val="bg1"/>
                </a:solidFill>
              </a:rPr>
              <a:t> Saw. </a:t>
            </a:r>
            <a:r>
              <a:rPr lang="en-US" sz="2800" i="1" dirty="0" err="1">
                <a:solidFill>
                  <a:schemeClr val="bg1"/>
                </a:solidFill>
              </a:rPr>
              <a:t>lantas</a:t>
            </a:r>
            <a:r>
              <a:rPr lang="en-US" sz="2800" i="1" dirty="0">
                <a:solidFill>
                  <a:schemeClr val="bg1"/>
                </a:solidFill>
              </a:rPr>
              <a:t> </a:t>
            </a:r>
            <a:r>
              <a:rPr lang="en-US" sz="2800" i="1" dirty="0" err="1">
                <a:solidFill>
                  <a:schemeClr val="bg1"/>
                </a:solidFill>
              </a:rPr>
              <a:t>menjawab</a:t>
            </a:r>
            <a:r>
              <a:rPr lang="en-US" sz="2800" i="1" dirty="0">
                <a:solidFill>
                  <a:schemeClr val="bg1"/>
                </a:solidFill>
              </a:rPr>
              <a:t>, “</a:t>
            </a:r>
            <a:r>
              <a:rPr lang="en-US" sz="2800" i="1" dirty="0" err="1">
                <a:solidFill>
                  <a:schemeClr val="bg1"/>
                </a:solidFill>
              </a:rPr>
              <a:t>Dua</a:t>
            </a:r>
            <a:r>
              <a:rPr lang="en-US" sz="2800" i="1" dirty="0">
                <a:solidFill>
                  <a:schemeClr val="bg1"/>
                </a:solidFill>
              </a:rPr>
              <a:t> </a:t>
            </a:r>
            <a:r>
              <a:rPr lang="en-US" sz="2800" i="1" dirty="0" err="1">
                <a:solidFill>
                  <a:schemeClr val="bg1"/>
                </a:solidFill>
              </a:rPr>
              <a:t>qiroth</a:t>
            </a:r>
            <a:r>
              <a:rPr lang="en-US" sz="2800" i="1" dirty="0">
                <a:solidFill>
                  <a:schemeClr val="bg1"/>
                </a:solidFill>
              </a:rPr>
              <a:t> </a:t>
            </a:r>
            <a:r>
              <a:rPr lang="en-US" sz="2800" i="1" dirty="0" err="1">
                <a:solidFill>
                  <a:schemeClr val="bg1"/>
                </a:solidFill>
              </a:rPr>
              <a:t>itu</a:t>
            </a:r>
            <a:r>
              <a:rPr lang="en-US" sz="2800" i="1" dirty="0">
                <a:solidFill>
                  <a:schemeClr val="bg1"/>
                </a:solidFill>
              </a:rPr>
              <a:t> </a:t>
            </a:r>
            <a:r>
              <a:rPr lang="en-US" sz="2800" i="1" dirty="0" err="1">
                <a:solidFill>
                  <a:schemeClr val="bg1"/>
                </a:solidFill>
              </a:rPr>
              <a:t>semisal</a:t>
            </a:r>
            <a:r>
              <a:rPr lang="en-US" sz="2800" i="1" dirty="0">
                <a:solidFill>
                  <a:schemeClr val="bg1"/>
                </a:solidFill>
              </a:rPr>
              <a:t> </a:t>
            </a:r>
            <a:r>
              <a:rPr lang="en-US" sz="2800" i="1" dirty="0" err="1">
                <a:solidFill>
                  <a:schemeClr val="bg1"/>
                </a:solidFill>
              </a:rPr>
              <a:t>dua</a:t>
            </a:r>
            <a:r>
              <a:rPr lang="en-US" sz="2800" i="1" dirty="0">
                <a:solidFill>
                  <a:schemeClr val="bg1"/>
                </a:solidFill>
              </a:rPr>
              <a:t> </a:t>
            </a:r>
            <a:r>
              <a:rPr lang="en-US" sz="2800" i="1" dirty="0" err="1">
                <a:solidFill>
                  <a:schemeClr val="bg1"/>
                </a:solidFill>
              </a:rPr>
              <a:t>gunung</a:t>
            </a:r>
            <a:r>
              <a:rPr lang="en-US" sz="2800" i="1" dirty="0">
                <a:solidFill>
                  <a:schemeClr val="bg1"/>
                </a:solidFill>
              </a:rPr>
              <a:t> yang </a:t>
            </a:r>
            <a:r>
              <a:rPr lang="en-US" sz="2800" i="1" dirty="0" err="1">
                <a:solidFill>
                  <a:schemeClr val="bg1"/>
                </a:solidFill>
              </a:rPr>
              <a:t>besar</a:t>
            </a:r>
            <a:r>
              <a:rPr lang="en-US" sz="2800" i="1" dirty="0">
                <a:solidFill>
                  <a:schemeClr val="bg1"/>
                </a:solidFill>
              </a:rPr>
              <a:t>.” </a:t>
            </a:r>
            <a:endParaRPr lang="en-US" sz="2800" i="1" dirty="0" smtClean="0">
              <a:solidFill>
                <a:schemeClr val="bg1"/>
              </a:solidFill>
            </a:endParaRPr>
          </a:p>
          <a:p>
            <a:pPr algn="ctr"/>
            <a:r>
              <a:rPr lang="en-US" sz="2800" b="1" dirty="0" smtClean="0">
                <a:solidFill>
                  <a:schemeClr val="bg1"/>
                </a:solidFill>
              </a:rPr>
              <a:t>(</a:t>
            </a:r>
            <a:r>
              <a:rPr lang="en-US" sz="2800" b="1" dirty="0">
                <a:solidFill>
                  <a:schemeClr val="bg1"/>
                </a:solidFill>
              </a:rPr>
              <a:t>H.R. </a:t>
            </a:r>
            <a:r>
              <a:rPr lang="en-US" sz="2800" b="1" dirty="0" err="1">
                <a:solidFill>
                  <a:schemeClr val="bg1"/>
                </a:solidFill>
              </a:rPr>
              <a:t>Bukhari</a:t>
            </a:r>
            <a:r>
              <a:rPr lang="en-US" sz="2800" b="1" dirty="0">
                <a:solidFill>
                  <a:schemeClr val="bg1"/>
                </a:solidFill>
              </a:rPr>
              <a:t> </a:t>
            </a:r>
            <a:r>
              <a:rPr lang="en-US" sz="2800" b="1" dirty="0" err="1">
                <a:solidFill>
                  <a:schemeClr val="bg1"/>
                </a:solidFill>
              </a:rPr>
              <a:t>dan</a:t>
            </a:r>
            <a:r>
              <a:rPr lang="en-US" sz="2800" b="1" dirty="0">
                <a:solidFill>
                  <a:schemeClr val="bg1"/>
                </a:solidFill>
              </a:rPr>
              <a:t> Muslim) </a:t>
            </a:r>
            <a:endParaRPr lang="en-US" sz="2800" dirty="0">
              <a:solidFill>
                <a:schemeClr val="bg1"/>
              </a:solidFill>
            </a:endParaRPr>
          </a:p>
        </p:txBody>
      </p:sp>
      <p:sp>
        <p:nvSpPr>
          <p:cNvPr id="19" name="Rectangle 18"/>
          <p:cNvSpPr/>
          <p:nvPr/>
        </p:nvSpPr>
        <p:spPr>
          <a:xfrm>
            <a:off x="8922911" y="1111128"/>
            <a:ext cx="7376378" cy="913070"/>
          </a:xfrm>
          <a:prstGeom prst="rect">
            <a:avLst/>
          </a:prstGeom>
        </p:spPr>
        <p:txBody>
          <a:bodyPr wrap="none">
            <a:spAutoFit/>
          </a:bodyPr>
          <a:lstStyle/>
          <a:p>
            <a:pPr algn="ctr">
              <a:lnSpc>
                <a:spcPts val="6400"/>
              </a:lnSpc>
            </a:pPr>
            <a:r>
              <a:rPr lang="en-US" sz="6600" spc="-256" dirty="0" err="1">
                <a:solidFill>
                  <a:srgbClr val="FFFFFF"/>
                </a:solidFill>
                <a:latin typeface="Gaegu" pitchFamily="2" charset="0"/>
                <a:ea typeface="Gaegu" pitchFamily="2" charset="0"/>
              </a:rPr>
              <a:t>Hukum</a:t>
            </a:r>
            <a:r>
              <a:rPr lang="en-US" sz="6600" spc="-256" dirty="0">
                <a:solidFill>
                  <a:srgbClr val="FFFFFF"/>
                </a:solidFill>
                <a:latin typeface="Gaegu" pitchFamily="2" charset="0"/>
                <a:ea typeface="Gaegu" pitchFamily="2" charset="0"/>
              </a:rPr>
              <a:t> </a:t>
            </a:r>
            <a:r>
              <a:rPr lang="en-US" sz="6600" spc="-256" dirty="0" err="1">
                <a:solidFill>
                  <a:srgbClr val="FFFFFF"/>
                </a:solidFill>
                <a:latin typeface="Gaegu" pitchFamily="2" charset="0"/>
                <a:ea typeface="Gaegu" pitchFamily="2" charset="0"/>
              </a:rPr>
              <a:t>Salat</a:t>
            </a:r>
            <a:r>
              <a:rPr lang="en-US" sz="6600" spc="-256" dirty="0">
                <a:solidFill>
                  <a:srgbClr val="FFFFFF"/>
                </a:solidFill>
                <a:latin typeface="Gaegu" pitchFamily="2" charset="0"/>
                <a:ea typeface="Gaegu" pitchFamily="2" charset="0"/>
              </a:rPr>
              <a:t> </a:t>
            </a:r>
            <a:r>
              <a:rPr lang="en-US" sz="6600" spc="-256" dirty="0" err="1" smtClean="0">
                <a:solidFill>
                  <a:srgbClr val="FFFFFF"/>
                </a:solidFill>
                <a:latin typeface="Gaegu" pitchFamily="2" charset="0"/>
                <a:ea typeface="Gaegu" pitchFamily="2" charset="0"/>
              </a:rPr>
              <a:t>Jenazah</a:t>
            </a:r>
            <a:r>
              <a:rPr lang="en-US" sz="6600" spc="-256" dirty="0" smtClean="0">
                <a:solidFill>
                  <a:srgbClr val="FFFFFF"/>
                </a:solidFill>
                <a:latin typeface="Gaegu" pitchFamily="2" charset="0"/>
                <a:ea typeface="Gaegu" pitchFamily="2" charset="0"/>
              </a:rPr>
              <a:t> </a:t>
            </a:r>
            <a:endParaRPr lang="en-US" sz="6600" spc="-256" dirty="0">
              <a:solidFill>
                <a:srgbClr val="FFFFFF"/>
              </a:solidFill>
              <a:latin typeface="Gaegu" pitchFamily="2" charset="0"/>
              <a:ea typeface="Gaegu" pitchFamily="2" charset="0"/>
            </a:endParaRPr>
          </a:p>
        </p:txBody>
      </p:sp>
      <p:pic>
        <p:nvPicPr>
          <p:cNvPr id="9" name="Picture 8">
            <a:extLst>
              <a:ext uri="{FF2B5EF4-FFF2-40B4-BE49-F238E27FC236}">
                <a16:creationId xmlns:a16="http://schemas.microsoft.com/office/drawing/2014/main" id="{911311E0-3D3F-7E0F-96D9-D9D66EE79DD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extLst>
      <p:ext uri="{BB962C8B-B14F-4D97-AF65-F5344CB8AC3E}">
        <p14:creationId xmlns:p14="http://schemas.microsoft.com/office/powerpoint/2010/main" val="15437008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5142265" y="-200524"/>
            <a:ext cx="7530397" cy="10956927"/>
          </a:xfrm>
          <a:prstGeom prst="rect">
            <a:avLst/>
          </a:prstGeom>
        </p:spPr>
      </p:pic>
      <p:grpSp>
        <p:nvGrpSpPr>
          <p:cNvPr id="3" name="Group 3"/>
          <p:cNvGrpSpPr/>
          <p:nvPr/>
        </p:nvGrpSpPr>
        <p:grpSpPr>
          <a:xfrm>
            <a:off x="4543781" y="2306991"/>
            <a:ext cx="9200435" cy="5369207"/>
            <a:chOff x="-3" y="-689773"/>
            <a:chExt cx="12267246" cy="7158943"/>
          </a:xfrm>
        </p:grpSpPr>
        <p:sp>
          <p:nvSpPr>
            <p:cNvPr id="4" name="TextBox 4"/>
            <p:cNvSpPr txBox="1"/>
            <p:nvPr/>
          </p:nvSpPr>
          <p:spPr>
            <a:xfrm>
              <a:off x="-3" y="-689773"/>
              <a:ext cx="12267246" cy="1231107"/>
            </a:xfrm>
            <a:prstGeom prst="rect">
              <a:avLst/>
            </a:prstGeom>
          </p:spPr>
          <p:txBody>
            <a:bodyPr lIns="0" tIns="0" rIns="0" bIns="0" rtlCol="0" anchor="t">
              <a:spAutoFit/>
            </a:bodyPr>
            <a:lstStyle/>
            <a:p>
              <a:pPr algn="ctr">
                <a:lnSpc>
                  <a:spcPts val="7200"/>
                </a:lnSpc>
              </a:pPr>
              <a:r>
                <a:rPr lang="en-US" sz="7200" b="1" spc="-288" dirty="0" err="1" smtClean="0">
                  <a:solidFill>
                    <a:srgbClr val="FFFFFF"/>
                  </a:solidFill>
                  <a:latin typeface="Gaegu" pitchFamily="2" charset="0"/>
                  <a:ea typeface="Gaegu" pitchFamily="2" charset="0"/>
                </a:rPr>
                <a:t>Ketentuan</a:t>
              </a:r>
              <a:r>
                <a:rPr lang="en-US" sz="7200" b="1" spc="-288" dirty="0" smtClean="0">
                  <a:solidFill>
                    <a:srgbClr val="FFFFFF"/>
                  </a:solidFill>
                  <a:latin typeface="Gaegu" pitchFamily="2" charset="0"/>
                  <a:ea typeface="Gaegu" pitchFamily="2" charset="0"/>
                </a:rPr>
                <a:t> </a:t>
              </a:r>
              <a:r>
                <a:rPr lang="en-US" sz="7200" b="1" spc="-288" dirty="0" err="1" smtClean="0">
                  <a:solidFill>
                    <a:srgbClr val="FFFFFF"/>
                  </a:solidFill>
                  <a:latin typeface="Gaegu" pitchFamily="2" charset="0"/>
                  <a:ea typeface="Gaegu" pitchFamily="2" charset="0"/>
                </a:rPr>
                <a:t>Salat</a:t>
              </a:r>
              <a:r>
                <a:rPr lang="en-US" sz="7200" b="1" spc="-288" dirty="0" smtClean="0">
                  <a:solidFill>
                    <a:srgbClr val="FFFFFF"/>
                  </a:solidFill>
                  <a:latin typeface="Gaegu" pitchFamily="2" charset="0"/>
                  <a:ea typeface="Gaegu" pitchFamily="2" charset="0"/>
                </a:rPr>
                <a:t> </a:t>
              </a:r>
              <a:r>
                <a:rPr lang="en-US" sz="7200" b="1" spc="-288" dirty="0" err="1" smtClean="0">
                  <a:solidFill>
                    <a:srgbClr val="FFFFFF"/>
                  </a:solidFill>
                  <a:latin typeface="Gaegu" pitchFamily="2" charset="0"/>
                  <a:ea typeface="Gaegu" pitchFamily="2" charset="0"/>
                </a:rPr>
                <a:t>Jenazah</a:t>
              </a:r>
              <a:endParaRPr lang="en-US" sz="7200" b="1" spc="-288" dirty="0">
                <a:solidFill>
                  <a:srgbClr val="FFFFFF"/>
                </a:solidFill>
                <a:latin typeface="Gaegu" pitchFamily="2" charset="0"/>
                <a:ea typeface="Gaegu" pitchFamily="2" charset="0"/>
              </a:endParaRPr>
            </a:p>
          </p:txBody>
        </p:sp>
        <p:sp>
          <p:nvSpPr>
            <p:cNvPr id="5" name="TextBox 5"/>
            <p:cNvSpPr txBox="1"/>
            <p:nvPr/>
          </p:nvSpPr>
          <p:spPr>
            <a:xfrm>
              <a:off x="-3" y="1873039"/>
              <a:ext cx="12267246" cy="4596131"/>
            </a:xfrm>
            <a:prstGeom prst="rect">
              <a:avLst/>
            </a:prstGeom>
          </p:spPr>
          <p:txBody>
            <a:bodyPr wrap="square" lIns="0" tIns="0" rIns="0" bIns="0" rtlCol="0" anchor="t">
              <a:spAutoFit/>
            </a:bodyPr>
            <a:lstStyle/>
            <a:p>
              <a:pPr marL="457200" indent="-457200">
                <a:buFont typeface="Courier New" panose="02070309020205020404" pitchFamily="49" charset="0"/>
                <a:buChar char="o"/>
              </a:pPr>
              <a:r>
                <a:rPr lang="en-US" sz="2800" dirty="0">
                  <a:solidFill>
                    <a:schemeClr val="bg1"/>
                  </a:solidFill>
                  <a:latin typeface="Bitter" panose="02000000000000000000" pitchFamily="2" charset="0"/>
                </a:rPr>
                <a:t>Muslim (</a:t>
              </a:r>
              <a:r>
                <a:rPr lang="en-US" sz="2800" dirty="0" err="1">
                  <a:solidFill>
                    <a:schemeClr val="bg1"/>
                  </a:solidFill>
                  <a:latin typeface="Bitter" panose="02000000000000000000" pitchFamily="2" charset="0"/>
                </a:rPr>
                <a:t>baik</a:t>
              </a:r>
              <a:r>
                <a:rPr lang="en-US" sz="2800" dirty="0">
                  <a:solidFill>
                    <a:schemeClr val="bg1"/>
                  </a:solidFill>
                  <a:latin typeface="Bitter" panose="02000000000000000000" pitchFamily="2" charset="0"/>
                </a:rPr>
                <a:t> yang </a:t>
              </a: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maupun</a:t>
              </a:r>
              <a:r>
                <a:rPr lang="en-US" sz="2800" dirty="0">
                  <a:solidFill>
                    <a:schemeClr val="bg1"/>
                  </a:solidFill>
                  <a:latin typeface="Bitter" panose="02000000000000000000" pitchFamily="2" charset="0"/>
                </a:rPr>
                <a:t> yang </a:t>
              </a:r>
              <a:r>
                <a:rPr lang="en-US" sz="2800" dirty="0" err="1">
                  <a:solidFill>
                    <a:schemeClr val="bg1"/>
                  </a:solidFill>
                  <a:latin typeface="Bitter" panose="02000000000000000000" pitchFamily="2" charset="0"/>
                </a:rPr>
                <a:t>disalati</a:t>
              </a:r>
              <a:r>
                <a:rPr lang="en-US" sz="2800" dirty="0">
                  <a:solidFill>
                    <a:schemeClr val="bg1"/>
                  </a:solidFill>
                  <a:latin typeface="Bitter" panose="02000000000000000000" pitchFamily="2" charset="0"/>
                </a:rPr>
                <a:t>/</a:t>
              </a:r>
              <a:r>
                <a:rPr lang="en-US" sz="2800" dirty="0" err="1">
                  <a:solidFill>
                    <a:schemeClr val="bg1"/>
                  </a:solidFill>
                  <a:latin typeface="Bitter" panose="02000000000000000000" pitchFamily="2" charset="0"/>
                </a:rPr>
                <a:t>jenazah</a:t>
              </a:r>
              <a:r>
                <a:rPr lang="en-US" sz="2800" dirty="0" smtClean="0">
                  <a:solidFill>
                    <a:schemeClr val="bg1"/>
                  </a:solidFill>
                  <a:latin typeface="Bitter" panose="02000000000000000000" pitchFamily="2" charset="0"/>
                </a:rPr>
                <a:t>)</a:t>
              </a:r>
              <a:endParaRPr lang="en-US" sz="2800" dirty="0">
                <a:solidFill>
                  <a:schemeClr val="bg1"/>
                </a:solidFill>
                <a:latin typeface="Bitter" panose="02000000000000000000" pitchFamily="2" charset="0"/>
              </a:endParaRPr>
            </a:p>
            <a:p>
              <a:pPr marL="457200" indent="-457200">
                <a:buFont typeface="Courier New" panose="02070309020205020404" pitchFamily="49" charset="0"/>
                <a:buChar char="o"/>
              </a:pPr>
              <a:r>
                <a:rPr lang="en-US" sz="2800" dirty="0" err="1" smtClean="0">
                  <a:solidFill>
                    <a:schemeClr val="bg1"/>
                  </a:solidFill>
                  <a:latin typeface="Bitter" panose="02000000000000000000" pitchFamily="2" charset="0"/>
                </a:rPr>
                <a:t>Memenuhi</a:t>
              </a:r>
              <a:r>
                <a:rPr lang="en-US" sz="2800" dirty="0" smtClean="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syarat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sahnya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tempatnya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suci</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pakaiannya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suci</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menutup</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aurat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serta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menghadap</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kiblat</a:t>
              </a:r>
              <a:r>
                <a:rPr lang="en-US" sz="2800" dirty="0" smtClean="0">
                  <a:solidFill>
                    <a:schemeClr val="bg1"/>
                  </a:solidFill>
                  <a:latin typeface="Bitter" panose="02000000000000000000" pitchFamily="2" charset="0"/>
                </a:rPr>
                <a:t>) </a:t>
              </a:r>
              <a:endParaRPr lang="en-US" sz="2800" dirty="0">
                <a:solidFill>
                  <a:schemeClr val="bg1"/>
                </a:solidFill>
                <a:latin typeface="Bitter" panose="02000000000000000000" pitchFamily="2" charset="0"/>
              </a:endParaRPr>
            </a:p>
            <a:p>
              <a:pPr marL="457200" indent="-457200">
                <a:buFont typeface="Courier New" panose="02070309020205020404" pitchFamily="49" charset="0"/>
                <a:buChar char="o"/>
              </a:pPr>
              <a:r>
                <a:rPr lang="en-US" sz="2800" dirty="0" err="1" smtClean="0">
                  <a:solidFill>
                    <a:schemeClr val="bg1"/>
                  </a:solidFill>
                  <a:latin typeface="Bitter" panose="02000000000000000000" pitchFamily="2" charset="0"/>
                </a:rPr>
                <a:t>Jenazah</a:t>
              </a:r>
              <a:r>
                <a:rPr lang="en-US" sz="2800" dirty="0" smtClean="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harus</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sudah</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dimandikan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dan</a:t>
              </a:r>
              <a:r>
                <a:rPr lang="en-US" sz="2800" dirty="0">
                  <a:solidFill>
                    <a:schemeClr val="bg1"/>
                  </a:solidFill>
                  <a:latin typeface="Bitter" panose="02000000000000000000" pitchFamily="2" charset="0"/>
                </a:rPr>
                <a:t> </a:t>
              </a:r>
              <a:r>
                <a:rPr lang="en-US" sz="2800" dirty="0" err="1" smtClean="0">
                  <a:solidFill>
                    <a:schemeClr val="bg1"/>
                  </a:solidFill>
                  <a:latin typeface="Bitter" panose="02000000000000000000" pitchFamily="2" charset="0"/>
                </a:rPr>
                <a:t>dikafani</a:t>
              </a:r>
              <a:r>
                <a:rPr lang="en-US" sz="2800" dirty="0" smtClean="0">
                  <a:solidFill>
                    <a:schemeClr val="bg1"/>
                  </a:solidFill>
                  <a:latin typeface="Bitter" panose="02000000000000000000" pitchFamily="2" charset="0"/>
                </a:rPr>
                <a:t> </a:t>
              </a:r>
              <a:endParaRPr lang="en-US" sz="2800" dirty="0">
                <a:solidFill>
                  <a:schemeClr val="bg1"/>
                </a:solidFill>
                <a:latin typeface="Bitter" panose="02000000000000000000" pitchFamily="2" charset="0"/>
              </a:endParaRPr>
            </a:p>
            <a:p>
              <a:pPr marL="457200" indent="-457200">
                <a:buFont typeface="Courier New" panose="02070309020205020404" pitchFamily="49" charset="0"/>
                <a:buChar char="o"/>
              </a:pPr>
              <a:r>
                <a:rPr lang="en-US" sz="2800" dirty="0" err="1" smtClean="0">
                  <a:solidFill>
                    <a:schemeClr val="bg1"/>
                  </a:solidFill>
                  <a:latin typeface="Bitter" panose="02000000000000000000" pitchFamily="2" charset="0"/>
                </a:rPr>
                <a:t>Jenazah</a:t>
              </a:r>
              <a:r>
                <a:rPr lang="en-US" sz="2800" dirty="0" smtClean="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diletakkan</a:t>
              </a:r>
              <a:r>
                <a:rPr lang="en-US" sz="2800" dirty="0">
                  <a:solidFill>
                    <a:schemeClr val="bg1"/>
                  </a:solidFill>
                  <a:latin typeface="Bitter" panose="02000000000000000000" pitchFamily="2" charset="0"/>
                </a:rPr>
                <a:t> di </a:t>
              </a:r>
              <a:r>
                <a:rPr lang="en-US" sz="2800" dirty="0" err="1">
                  <a:solidFill>
                    <a:schemeClr val="bg1"/>
                  </a:solidFill>
                  <a:latin typeface="Bitter" panose="02000000000000000000" pitchFamily="2" charset="0"/>
                </a:rPr>
                <a:t>depan</a:t>
              </a:r>
              <a:r>
                <a:rPr lang="en-US" sz="2800" dirty="0">
                  <a:solidFill>
                    <a:schemeClr val="bg1"/>
                  </a:solidFill>
                  <a:latin typeface="Bitter" panose="02000000000000000000" pitchFamily="2" charset="0"/>
                </a:rPr>
                <a:t> yang </a:t>
              </a: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kecuali</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gaib</a:t>
              </a:r>
              <a:r>
                <a:rPr lang="en-US" sz="2800" dirty="0" smtClean="0">
                  <a:solidFill>
                    <a:schemeClr val="bg1"/>
                  </a:solidFill>
                  <a:latin typeface="Bitter" panose="02000000000000000000" pitchFamily="2" charset="0"/>
                </a:rPr>
                <a:t>)</a:t>
              </a:r>
              <a:endParaRPr lang="en-US" sz="2800" dirty="0">
                <a:solidFill>
                  <a:schemeClr val="bg1"/>
                </a:solidFill>
                <a:latin typeface="Bitter" panose="02000000000000000000" pitchFamily="2" charset="0"/>
              </a:endParaRPr>
            </a:p>
          </p:txBody>
        </p:sp>
      </p:grpSp>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427821">
            <a:off x="2400899" y="-170600"/>
            <a:ext cx="931532" cy="1369900"/>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31958"/>
          <a:stretch>
            <a:fillRect/>
          </a:stretch>
        </p:blipFill>
        <p:spPr>
          <a:xfrm>
            <a:off x="0" y="5384905"/>
            <a:ext cx="1453141" cy="1281398"/>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t="22201" r="24736"/>
          <a:stretch>
            <a:fillRect/>
          </a:stretch>
        </p:blipFill>
        <p:spPr>
          <a:xfrm>
            <a:off x="16629367" y="0"/>
            <a:ext cx="1658633" cy="1028700"/>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3072537" flipH="1">
            <a:off x="17505286" y="5329345"/>
            <a:ext cx="747959" cy="1285554"/>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8798318">
            <a:off x="15671725" y="9582376"/>
            <a:ext cx="1454378" cy="920225"/>
          </a:xfrm>
          <a:prstGeom prst="rect">
            <a:avLst/>
          </a:prstGeom>
        </p:spPr>
      </p:pic>
      <p:pic>
        <p:nvPicPr>
          <p:cNvPr id="12" name="Picture 1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2156462">
            <a:off x="1850471" y="9797920"/>
            <a:ext cx="1087988" cy="1087988"/>
          </a:xfrm>
          <a:prstGeom prst="rect">
            <a:avLst/>
          </a:prstGeom>
        </p:spPr>
      </p:pic>
      <p:pic>
        <p:nvPicPr>
          <p:cNvPr id="13" name="Picture 12">
            <a:extLst>
              <a:ext uri="{FF2B5EF4-FFF2-40B4-BE49-F238E27FC236}">
                <a16:creationId xmlns:a16="http://schemas.microsoft.com/office/drawing/2014/main" id="{911311E0-3D3F-7E0F-96D9-D9D66EE79DD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2" name="TextBox 2"/>
          <p:cNvSpPr txBox="1"/>
          <p:nvPr/>
        </p:nvSpPr>
        <p:spPr>
          <a:xfrm>
            <a:off x="1086834" y="642233"/>
            <a:ext cx="16154400" cy="1231106"/>
          </a:xfrm>
          <a:prstGeom prst="rect">
            <a:avLst/>
          </a:prstGeom>
        </p:spPr>
        <p:txBody>
          <a:bodyPr wrap="square" lIns="0" tIns="0" rIns="0" bIns="0" rtlCol="0" anchor="t">
            <a:spAutoFit/>
          </a:bodyPr>
          <a:lstStyle/>
          <a:p>
            <a:pPr algn="ctr"/>
            <a:r>
              <a:rPr lang="en-US" sz="8000" dirty="0" smtClean="0">
                <a:solidFill>
                  <a:schemeClr val="bg1"/>
                </a:solidFill>
                <a:latin typeface="Gaegu" pitchFamily="2" charset="0"/>
                <a:ea typeface="Gaegu" pitchFamily="2" charset="0"/>
              </a:rPr>
              <a:t>Tata Cara </a:t>
            </a:r>
            <a:r>
              <a:rPr lang="en-US" sz="8000" dirty="0" err="1" smtClean="0">
                <a:solidFill>
                  <a:schemeClr val="bg1"/>
                </a:solidFill>
                <a:latin typeface="Gaegu" pitchFamily="2" charset="0"/>
                <a:ea typeface="Gaegu" pitchFamily="2" charset="0"/>
              </a:rPr>
              <a:t>Pelaksanaan</a:t>
            </a:r>
            <a:r>
              <a:rPr lang="en-US" sz="8000" dirty="0" smtClean="0">
                <a:solidFill>
                  <a:schemeClr val="bg1"/>
                </a:solidFill>
                <a:latin typeface="Gaegu" pitchFamily="2" charset="0"/>
                <a:ea typeface="Gaegu" pitchFamily="2" charset="0"/>
              </a:rPr>
              <a:t> </a:t>
            </a:r>
            <a:r>
              <a:rPr lang="en-US" sz="8000" dirty="0" err="1" smtClean="0">
                <a:solidFill>
                  <a:schemeClr val="bg1"/>
                </a:solidFill>
                <a:latin typeface="Gaegu" pitchFamily="2" charset="0"/>
                <a:ea typeface="Gaegu" pitchFamily="2" charset="0"/>
              </a:rPr>
              <a:t>Salat</a:t>
            </a:r>
            <a:r>
              <a:rPr lang="en-US" sz="8000" dirty="0" smtClean="0">
                <a:solidFill>
                  <a:schemeClr val="bg1"/>
                </a:solidFill>
                <a:latin typeface="Gaegu" pitchFamily="2" charset="0"/>
                <a:ea typeface="Gaegu" pitchFamily="2" charset="0"/>
              </a:rPr>
              <a:t> </a:t>
            </a:r>
            <a:r>
              <a:rPr lang="en-US" sz="8000" dirty="0" err="1" smtClean="0">
                <a:solidFill>
                  <a:schemeClr val="bg1"/>
                </a:solidFill>
                <a:latin typeface="Gaegu" pitchFamily="2" charset="0"/>
                <a:ea typeface="Gaegu" pitchFamily="2" charset="0"/>
              </a:rPr>
              <a:t>Jenazah</a:t>
            </a:r>
            <a:endParaRPr lang="en-US" sz="8000" dirty="0">
              <a:solidFill>
                <a:schemeClr val="bg1"/>
              </a:solidFill>
              <a:latin typeface="Gaegu" pitchFamily="2" charset="0"/>
              <a:ea typeface="Gaegu" pitchFamily="2" charset="0"/>
            </a:endParaRPr>
          </a:p>
        </p:txBody>
      </p:sp>
      <p:sp>
        <p:nvSpPr>
          <p:cNvPr id="4" name="TextBox 4"/>
          <p:cNvSpPr txBox="1"/>
          <p:nvPr/>
        </p:nvSpPr>
        <p:spPr>
          <a:xfrm>
            <a:off x="2179412" y="3577244"/>
            <a:ext cx="3905624" cy="423193"/>
          </a:xfrm>
          <a:prstGeom prst="rect">
            <a:avLst/>
          </a:prstGeom>
        </p:spPr>
        <p:txBody>
          <a:bodyPr lIns="0" tIns="0" rIns="0" bIns="0" rtlCol="0" anchor="t">
            <a:spAutoFit/>
          </a:bodyPr>
          <a:lstStyle/>
          <a:p>
            <a:pPr>
              <a:lnSpc>
                <a:spcPts val="3290"/>
              </a:lnSpc>
            </a:pPr>
            <a:r>
              <a:rPr lang="en-US" sz="3600" dirty="0" err="1" smtClean="0">
                <a:solidFill>
                  <a:schemeClr val="bg1"/>
                </a:solidFill>
                <a:latin typeface="Gaegu" pitchFamily="2" charset="0"/>
                <a:ea typeface="Gaegu" pitchFamily="2" charset="0"/>
              </a:rPr>
              <a:t>Niat</a:t>
            </a:r>
            <a:endParaRPr lang="en-US" sz="3600" dirty="0">
              <a:solidFill>
                <a:schemeClr val="bg1"/>
              </a:solidFill>
              <a:latin typeface="Gaegu" pitchFamily="2" charset="0"/>
              <a:ea typeface="Gaegu" pitchFamily="2" charset="0"/>
            </a:endParaRPr>
          </a:p>
        </p:txBody>
      </p:sp>
      <p:grpSp>
        <p:nvGrpSpPr>
          <p:cNvPr id="7" name="Group 7"/>
          <p:cNvGrpSpPr/>
          <p:nvPr/>
        </p:nvGrpSpPr>
        <p:grpSpPr>
          <a:xfrm>
            <a:off x="1868931" y="6292559"/>
            <a:ext cx="4526585" cy="1945839"/>
            <a:chOff x="-317946" y="-410901"/>
            <a:chExt cx="6035447" cy="2594449"/>
          </a:xfrm>
        </p:grpSpPr>
        <p:sp>
          <p:nvSpPr>
            <p:cNvPr id="8" name="TextBox 8"/>
            <p:cNvSpPr txBox="1"/>
            <p:nvPr/>
          </p:nvSpPr>
          <p:spPr>
            <a:xfrm>
              <a:off x="-22214" y="-410901"/>
              <a:ext cx="4407239" cy="1744065"/>
            </a:xfrm>
            <a:prstGeom prst="rect">
              <a:avLst/>
            </a:prstGeom>
          </p:spPr>
          <p:txBody>
            <a:bodyPr wrap="square" lIns="0" tIns="0" rIns="0" bIns="0" rtlCol="0" anchor="t">
              <a:spAutoFit/>
            </a:bodyPr>
            <a:lstStyle/>
            <a:p>
              <a:pPr>
                <a:lnSpc>
                  <a:spcPts val="3360"/>
                </a:lnSpc>
              </a:pPr>
              <a:r>
                <a:rPr lang="en-US" sz="3200" dirty="0" err="1">
                  <a:solidFill>
                    <a:schemeClr val="bg1"/>
                  </a:solidFill>
                  <a:latin typeface="Gaegu" pitchFamily="2" charset="0"/>
                  <a:ea typeface="Gaegu" pitchFamily="2" charset="0"/>
                </a:rPr>
                <a:t>Takbir</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ketiga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membaca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doa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untuk</a:t>
              </a:r>
              <a:r>
                <a:rPr lang="en-US" sz="3200" dirty="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jenazah</a:t>
              </a:r>
              <a:r>
                <a:rPr lang="en-US" sz="3200" dirty="0" smtClean="0">
                  <a:solidFill>
                    <a:schemeClr val="bg1"/>
                  </a:solidFill>
                  <a:latin typeface="Gaegu" pitchFamily="2" charset="0"/>
                  <a:ea typeface="Gaegu" pitchFamily="2" charset="0"/>
                </a:rPr>
                <a:t> : </a:t>
              </a:r>
              <a:endParaRPr lang="en-US" sz="3200" dirty="0">
                <a:solidFill>
                  <a:schemeClr val="bg1"/>
                </a:solidFill>
                <a:latin typeface="Gaegu" pitchFamily="2" charset="0"/>
                <a:ea typeface="Gaegu" pitchFamily="2" charset="0"/>
              </a:endParaRPr>
            </a:p>
          </p:txBody>
        </p:sp>
        <p:sp>
          <p:nvSpPr>
            <p:cNvPr id="9" name="TextBox 9"/>
            <p:cNvSpPr txBox="1"/>
            <p:nvPr/>
          </p:nvSpPr>
          <p:spPr>
            <a:xfrm>
              <a:off x="-317946" y="1687686"/>
              <a:ext cx="6035447" cy="495862"/>
            </a:xfrm>
            <a:prstGeom prst="rect">
              <a:avLst/>
            </a:prstGeom>
          </p:spPr>
          <p:txBody>
            <a:bodyPr wrap="square" lIns="0" tIns="0" rIns="0" bIns="0" rtlCol="0" anchor="t">
              <a:spAutoFit/>
            </a:bodyPr>
            <a:lstStyle/>
            <a:p>
              <a:pPr>
                <a:lnSpc>
                  <a:spcPts val="2939"/>
                </a:lnSpc>
              </a:pPr>
              <a:r>
                <a:rPr lang="ar-SA" sz="3600" dirty="0">
                  <a:solidFill>
                    <a:schemeClr val="bg1"/>
                  </a:solidFill>
                  <a:latin typeface="Adobe Naskh Medium" panose="01010101010101010101" pitchFamily="50" charset="-78"/>
                  <a:cs typeface="Adobe Naskh Medium" panose="01010101010101010101" pitchFamily="50" charset="-78"/>
                </a:rPr>
                <a:t>اَللهُمَّ اغْفِرْلَهُ وَارْحَمْهُ وَعَافِهِ وَاعْفُ </a:t>
              </a:r>
              <a:r>
                <a:rPr lang="ar-SA" sz="3600" dirty="0" smtClean="0">
                  <a:solidFill>
                    <a:schemeClr val="bg1"/>
                  </a:solidFill>
                  <a:latin typeface="Adobe Naskh Medium" panose="01010101010101010101" pitchFamily="50" charset="-78"/>
                  <a:cs typeface="Adobe Naskh Medium" panose="01010101010101010101" pitchFamily="50" charset="-78"/>
                </a:rPr>
                <a:t>عَنْهُ</a:t>
              </a:r>
              <a:endParaRPr lang="en-US" sz="3200" dirty="0">
                <a:solidFill>
                  <a:schemeClr val="bg1"/>
                </a:solidFill>
                <a:latin typeface="Adobe Naskh Medium" panose="01010101010101010101" pitchFamily="50" charset="-78"/>
                <a:cs typeface="Adobe Naskh Medium" panose="01010101010101010101" pitchFamily="50" charset="-78"/>
              </a:endParaRPr>
            </a:p>
          </p:txBody>
        </p:sp>
      </p:grpSp>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554432">
            <a:off x="1270074" y="6338823"/>
            <a:ext cx="553875" cy="553875"/>
          </a:xfrm>
          <a:prstGeom prst="rect">
            <a:avLst/>
          </a:prstGeom>
        </p:spPr>
      </p:pic>
      <p:grpSp>
        <p:nvGrpSpPr>
          <p:cNvPr id="11" name="Group 11"/>
          <p:cNvGrpSpPr/>
          <p:nvPr/>
        </p:nvGrpSpPr>
        <p:grpSpPr>
          <a:xfrm>
            <a:off x="7533212" y="3492491"/>
            <a:ext cx="3905624" cy="1524593"/>
            <a:chOff x="0" y="-66675"/>
            <a:chExt cx="5207499" cy="2032790"/>
          </a:xfrm>
        </p:grpSpPr>
        <p:sp>
          <p:nvSpPr>
            <p:cNvPr id="12" name="TextBox 12"/>
            <p:cNvSpPr txBox="1"/>
            <p:nvPr/>
          </p:nvSpPr>
          <p:spPr>
            <a:xfrm>
              <a:off x="0" y="-66675"/>
              <a:ext cx="5207499" cy="1744067"/>
            </a:xfrm>
            <a:prstGeom prst="rect">
              <a:avLst/>
            </a:prstGeom>
          </p:spPr>
          <p:txBody>
            <a:bodyPr lIns="0" tIns="0" rIns="0" bIns="0" rtlCol="0" anchor="t">
              <a:spAutoFit/>
            </a:bodyPr>
            <a:lstStyle/>
            <a:p>
              <a:pPr>
                <a:lnSpc>
                  <a:spcPts val="3360"/>
                </a:lnSpc>
              </a:pPr>
              <a:r>
                <a:rPr lang="en-US" sz="3200" dirty="0" err="1">
                  <a:solidFill>
                    <a:schemeClr val="bg1"/>
                  </a:solidFill>
                  <a:latin typeface="Gaegu" pitchFamily="2" charset="0"/>
                  <a:ea typeface="Gaegu" pitchFamily="2" charset="0"/>
                </a:rPr>
                <a:t>Takbir</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pertama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membaca</a:t>
              </a:r>
              <a:r>
                <a:rPr lang="en-US" sz="3200" dirty="0">
                  <a:solidFill>
                    <a:schemeClr val="bg1"/>
                  </a:solidFill>
                  <a:latin typeface="Gaegu" pitchFamily="2" charset="0"/>
                  <a:ea typeface="Gaegu" pitchFamily="2" charset="0"/>
                </a:rPr>
                <a:t> surah </a:t>
              </a:r>
              <a:r>
                <a:rPr lang="en-US" sz="3200" dirty="0" smtClean="0">
                  <a:solidFill>
                    <a:schemeClr val="bg1"/>
                  </a:solidFill>
                  <a:latin typeface="Gaegu" pitchFamily="2" charset="0"/>
                  <a:ea typeface="Gaegu" pitchFamily="2" charset="0"/>
                </a:rPr>
                <a:t>Al-</a:t>
              </a:r>
              <a:r>
                <a:rPr lang="en-US" sz="3200" dirty="0" err="1" smtClean="0">
                  <a:solidFill>
                    <a:schemeClr val="bg1"/>
                  </a:solidFill>
                  <a:latin typeface="Gaegu" pitchFamily="2" charset="0"/>
                  <a:ea typeface="Gaegu" pitchFamily="2" charset="0"/>
                </a:rPr>
                <a:t>Fātihah</a:t>
              </a:r>
              <a:r>
                <a:rPr lang="en-US" sz="3200" dirty="0" smtClean="0">
                  <a:solidFill>
                    <a:schemeClr val="bg1"/>
                  </a:solidFill>
                  <a:latin typeface="Gaegu" pitchFamily="2" charset="0"/>
                  <a:ea typeface="Gaegu" pitchFamily="2" charset="0"/>
                </a:rPr>
                <a:t> </a:t>
              </a:r>
              <a:endParaRPr lang="en-US" sz="3200" dirty="0">
                <a:solidFill>
                  <a:schemeClr val="bg1"/>
                </a:solidFill>
                <a:latin typeface="Gaegu" pitchFamily="2" charset="0"/>
                <a:ea typeface="Gaegu" pitchFamily="2" charset="0"/>
              </a:endParaRPr>
            </a:p>
          </p:txBody>
        </p:sp>
        <p:sp>
          <p:nvSpPr>
            <p:cNvPr id="13" name="TextBox 13"/>
            <p:cNvSpPr txBox="1"/>
            <p:nvPr/>
          </p:nvSpPr>
          <p:spPr>
            <a:xfrm>
              <a:off x="0" y="1511460"/>
              <a:ext cx="5207499" cy="454655"/>
            </a:xfrm>
            <a:prstGeom prst="rect">
              <a:avLst/>
            </a:prstGeom>
          </p:spPr>
          <p:txBody>
            <a:bodyPr lIns="0" tIns="0" rIns="0" bIns="0" rtlCol="0" anchor="t">
              <a:spAutoFit/>
            </a:bodyPr>
            <a:lstStyle/>
            <a:p>
              <a:pPr>
                <a:lnSpc>
                  <a:spcPts val="2939"/>
                </a:lnSpc>
              </a:pPr>
              <a:endParaRPr lang="en-US" sz="2099" dirty="0">
                <a:solidFill>
                  <a:srgbClr val="FFFFFF"/>
                </a:solidFill>
                <a:latin typeface="Gaegu Light"/>
              </a:endParaRPr>
            </a:p>
          </p:txBody>
        </p:sp>
      </p:gr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894367">
            <a:off x="6695895" y="3652323"/>
            <a:ext cx="553875" cy="553875"/>
          </a:xfrm>
          <a:prstGeom prst="rect">
            <a:avLst/>
          </a:prstGeom>
        </p:spPr>
      </p:pic>
      <p:grpSp>
        <p:nvGrpSpPr>
          <p:cNvPr id="15" name="Group 15"/>
          <p:cNvGrpSpPr/>
          <p:nvPr/>
        </p:nvGrpSpPr>
        <p:grpSpPr>
          <a:xfrm>
            <a:off x="7149471" y="6274127"/>
            <a:ext cx="5115989" cy="1917488"/>
            <a:chOff x="-511654" y="-435478"/>
            <a:chExt cx="6821319" cy="2556652"/>
          </a:xfrm>
        </p:grpSpPr>
        <p:sp>
          <p:nvSpPr>
            <p:cNvPr id="16" name="TextBox 16"/>
            <p:cNvSpPr txBox="1"/>
            <p:nvPr/>
          </p:nvSpPr>
          <p:spPr>
            <a:xfrm>
              <a:off x="-153122" y="-435478"/>
              <a:ext cx="3726662" cy="1744067"/>
            </a:xfrm>
            <a:prstGeom prst="rect">
              <a:avLst/>
            </a:prstGeom>
          </p:spPr>
          <p:txBody>
            <a:bodyPr wrap="square" lIns="0" tIns="0" rIns="0" bIns="0" rtlCol="0" anchor="t">
              <a:spAutoFit/>
            </a:bodyPr>
            <a:lstStyle/>
            <a:p>
              <a:pPr>
                <a:lnSpc>
                  <a:spcPts val="3360"/>
                </a:lnSpc>
              </a:pPr>
              <a:r>
                <a:rPr lang="en-US" sz="3200" dirty="0" err="1">
                  <a:solidFill>
                    <a:schemeClr val="bg1"/>
                  </a:solidFill>
                  <a:latin typeface="Gaegu" pitchFamily="2" charset="0"/>
                  <a:ea typeface="Gaegu" pitchFamily="2" charset="0"/>
                </a:rPr>
                <a:t>Setelah</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takbir</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keempat</a:t>
              </a:r>
              <a:r>
                <a:rPr lang="en-US" sz="3200" dirty="0">
                  <a:solidFill>
                    <a:schemeClr val="bg1"/>
                  </a:solidFill>
                  <a:latin typeface="Gaegu" pitchFamily="2" charset="0"/>
                  <a:ea typeface="Gaegu" pitchFamily="2" charset="0"/>
                </a:rPr>
                <a:t> </a:t>
              </a:r>
              <a:r>
                <a:rPr lang="en-US" sz="3200" dirty="0" err="1" smtClean="0">
                  <a:solidFill>
                    <a:schemeClr val="bg1"/>
                  </a:solidFill>
                  <a:latin typeface="Gaegu" pitchFamily="2" charset="0"/>
                  <a:ea typeface="Gaegu" pitchFamily="2" charset="0"/>
                </a:rPr>
                <a:t>membaca</a:t>
              </a:r>
              <a:r>
                <a:rPr lang="en-US" sz="3200" dirty="0" smtClean="0">
                  <a:solidFill>
                    <a:schemeClr val="bg1"/>
                  </a:solidFill>
                  <a:latin typeface="Gaegu" pitchFamily="2" charset="0"/>
                  <a:ea typeface="Gaegu" pitchFamily="2" charset="0"/>
                </a:rPr>
                <a:t> : </a:t>
              </a:r>
              <a:endParaRPr lang="en-US" sz="3200" dirty="0">
                <a:solidFill>
                  <a:schemeClr val="bg1"/>
                </a:solidFill>
                <a:latin typeface="Gaegu" pitchFamily="2" charset="0"/>
                <a:ea typeface="Gaegu" pitchFamily="2" charset="0"/>
              </a:endParaRPr>
            </a:p>
          </p:txBody>
        </p:sp>
        <p:sp>
          <p:nvSpPr>
            <p:cNvPr id="17" name="TextBox 17"/>
            <p:cNvSpPr txBox="1"/>
            <p:nvPr/>
          </p:nvSpPr>
          <p:spPr>
            <a:xfrm>
              <a:off x="-511654" y="1625311"/>
              <a:ext cx="6821319" cy="495863"/>
            </a:xfrm>
            <a:prstGeom prst="rect">
              <a:avLst/>
            </a:prstGeom>
          </p:spPr>
          <p:txBody>
            <a:bodyPr wrap="square" lIns="0" tIns="0" rIns="0" bIns="0" rtlCol="0" anchor="t">
              <a:spAutoFit/>
            </a:bodyPr>
            <a:lstStyle/>
            <a:p>
              <a:pPr>
                <a:lnSpc>
                  <a:spcPts val="2939"/>
                </a:lnSpc>
              </a:pPr>
              <a:r>
                <a:rPr lang="ar-SA" sz="3200" dirty="0">
                  <a:solidFill>
                    <a:schemeClr val="bg1"/>
                  </a:solidFill>
                  <a:latin typeface="Adobe Naskh Medium" panose="01010101010101010101" pitchFamily="50" charset="-78"/>
                  <a:cs typeface="Adobe Naskh Medium" panose="01010101010101010101" pitchFamily="50" charset="-78"/>
                </a:rPr>
                <a:t>اللهُمَّ لَا تَحْرِمْنَا اَجْرَهُ وَلاَ تَفْتِنَّا بَعْدَهُ وَاغْفِرْ لَنَا </a:t>
              </a:r>
              <a:r>
                <a:rPr lang="ar-SA" sz="3200" dirty="0" smtClean="0">
                  <a:solidFill>
                    <a:schemeClr val="bg1"/>
                  </a:solidFill>
                  <a:latin typeface="Adobe Naskh Medium" panose="01010101010101010101" pitchFamily="50" charset="-78"/>
                  <a:cs typeface="Adobe Naskh Medium" panose="01010101010101010101" pitchFamily="50" charset="-78"/>
                </a:rPr>
                <a:t>وَلَهُ</a:t>
              </a:r>
              <a:endParaRPr lang="en-US" sz="2800" dirty="0">
                <a:solidFill>
                  <a:schemeClr val="bg1"/>
                </a:solidFill>
                <a:latin typeface="Adobe Naskh Medium" panose="01010101010101010101" pitchFamily="50" charset="-78"/>
                <a:cs typeface="Adobe Naskh Medium" panose="01010101010101010101" pitchFamily="50" charset="-78"/>
              </a:endParaRPr>
            </a:p>
          </p:txBody>
        </p:sp>
      </p:gr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156462">
            <a:off x="6695895" y="6710562"/>
            <a:ext cx="553875" cy="553875"/>
          </a:xfrm>
          <a:prstGeom prst="rect">
            <a:avLst/>
          </a:prstGeom>
        </p:spPr>
      </p:pic>
      <p:sp>
        <p:nvSpPr>
          <p:cNvPr id="20" name="TextBox 20"/>
          <p:cNvSpPr txBox="1"/>
          <p:nvPr/>
        </p:nvSpPr>
        <p:spPr>
          <a:xfrm>
            <a:off x="13222128" y="3492491"/>
            <a:ext cx="3905624" cy="1308050"/>
          </a:xfrm>
          <a:prstGeom prst="rect">
            <a:avLst/>
          </a:prstGeom>
        </p:spPr>
        <p:txBody>
          <a:bodyPr lIns="0" tIns="0" rIns="0" bIns="0" rtlCol="0" anchor="t">
            <a:spAutoFit/>
          </a:bodyPr>
          <a:lstStyle/>
          <a:p>
            <a:pPr>
              <a:lnSpc>
                <a:spcPts val="3360"/>
              </a:lnSpc>
            </a:pPr>
            <a:r>
              <a:rPr lang="en-US" sz="3200" dirty="0" err="1">
                <a:solidFill>
                  <a:schemeClr val="bg1"/>
                </a:solidFill>
                <a:latin typeface="Gaegu" pitchFamily="2" charset="0"/>
                <a:ea typeface="Gaegu" pitchFamily="2" charset="0"/>
              </a:rPr>
              <a:t>Takbir</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kedua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membaca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salawat</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atas</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Rasulullah</a:t>
            </a:r>
            <a:r>
              <a:rPr lang="en-US" sz="3200" dirty="0">
                <a:solidFill>
                  <a:schemeClr val="bg1"/>
                </a:solidFill>
                <a:latin typeface="Gaegu" pitchFamily="2" charset="0"/>
                <a:ea typeface="Gaegu" pitchFamily="2" charset="0"/>
              </a:rPr>
              <a:t> Saw </a:t>
            </a:r>
          </a:p>
        </p:txBody>
      </p:sp>
      <p:pic>
        <p:nvPicPr>
          <p:cNvPr id="22" name="Picture 2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475816">
            <a:off x="12384812" y="3652323"/>
            <a:ext cx="553875" cy="553875"/>
          </a:xfrm>
          <a:prstGeom prst="rect">
            <a:avLst/>
          </a:prstGeom>
        </p:spPr>
      </p:pic>
      <p:sp>
        <p:nvSpPr>
          <p:cNvPr id="24" name="TextBox 24"/>
          <p:cNvSpPr txBox="1"/>
          <p:nvPr/>
        </p:nvSpPr>
        <p:spPr>
          <a:xfrm>
            <a:off x="13430633" y="6647554"/>
            <a:ext cx="3905624" cy="425950"/>
          </a:xfrm>
          <a:prstGeom prst="rect">
            <a:avLst/>
          </a:prstGeom>
        </p:spPr>
        <p:txBody>
          <a:bodyPr lIns="0" tIns="0" rIns="0" bIns="0" rtlCol="0" anchor="t">
            <a:spAutoFit/>
          </a:bodyPr>
          <a:lstStyle/>
          <a:p>
            <a:pPr>
              <a:lnSpc>
                <a:spcPts val="3150"/>
              </a:lnSpc>
            </a:pPr>
            <a:r>
              <a:rPr lang="en-US" sz="4000" dirty="0" smtClean="0">
                <a:solidFill>
                  <a:schemeClr val="bg1"/>
                </a:solidFill>
                <a:latin typeface="Gaegu" pitchFamily="2" charset="0"/>
                <a:ea typeface="Gaegu" pitchFamily="2" charset="0"/>
              </a:rPr>
              <a:t>Salam</a:t>
            </a:r>
            <a:endParaRPr lang="en-US" sz="3600" dirty="0">
              <a:solidFill>
                <a:schemeClr val="bg1"/>
              </a:solidFill>
              <a:latin typeface="Gaegu" pitchFamily="2" charset="0"/>
              <a:ea typeface="Gaegu" pitchFamily="2" charset="0"/>
            </a:endParaRPr>
          </a:p>
        </p:txBody>
      </p:sp>
      <p:pic>
        <p:nvPicPr>
          <p:cNvPr id="26" name="Picture 2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156462">
            <a:off x="12499579" y="6473011"/>
            <a:ext cx="553875" cy="553875"/>
          </a:xfrm>
          <a:prstGeom prst="rect">
            <a:avLst/>
          </a:prstGeom>
        </p:spPr>
      </p:pic>
      <p:pic>
        <p:nvPicPr>
          <p:cNvPr id="27" name="Picture 10"/>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554432">
            <a:off x="1416744" y="3497195"/>
            <a:ext cx="553875" cy="553875"/>
          </a:xfrm>
          <a:prstGeom prst="rect">
            <a:avLst/>
          </a:prstGeom>
        </p:spPr>
      </p:pic>
      <p:sp>
        <p:nvSpPr>
          <p:cNvPr id="28" name="Rectangle 27"/>
          <p:cNvSpPr/>
          <p:nvPr/>
        </p:nvSpPr>
        <p:spPr>
          <a:xfrm>
            <a:off x="12707491" y="5002702"/>
            <a:ext cx="5351909" cy="584775"/>
          </a:xfrm>
          <a:prstGeom prst="rect">
            <a:avLst/>
          </a:prstGeom>
        </p:spPr>
        <p:txBody>
          <a:bodyPr wrap="square">
            <a:spAutoFit/>
          </a:bodyPr>
          <a:lstStyle/>
          <a:p>
            <a:r>
              <a:rPr lang="ar-SA" sz="3200" dirty="0">
                <a:solidFill>
                  <a:schemeClr val="bg1"/>
                </a:solidFill>
                <a:latin typeface="Adobe Naskh Medium" panose="01010101010101010101" pitchFamily="50" charset="-78"/>
                <a:cs typeface="Adobe Naskh Medium" panose="01010101010101010101" pitchFamily="50" charset="-78"/>
              </a:rPr>
              <a:t>اَللَّهُمَّ صَلِّ عَلٰى سَيِّدِنَا مُحَمَّدٍ وَعَلٰى اٰلِ سَيِّدِنَا </a:t>
            </a:r>
            <a:r>
              <a:rPr lang="ar-SA" sz="3200" dirty="0" smtClean="0">
                <a:solidFill>
                  <a:schemeClr val="bg1"/>
                </a:solidFill>
                <a:latin typeface="Adobe Naskh Medium" panose="01010101010101010101" pitchFamily="50" charset="-78"/>
                <a:cs typeface="Adobe Naskh Medium" panose="01010101010101010101" pitchFamily="50" charset="-78"/>
              </a:rPr>
              <a:t>مُحَمَّدٍ</a:t>
            </a:r>
            <a:endParaRPr lang="en-US" sz="3200" dirty="0">
              <a:solidFill>
                <a:schemeClr val="bg1"/>
              </a:solidFill>
              <a:latin typeface="Adobe Naskh Medium" panose="01010101010101010101" pitchFamily="50" charset="-78"/>
              <a:cs typeface="Adobe Naskh Medium" panose="01010101010101010101" pitchFamily="50" charset="-78"/>
            </a:endParaRPr>
          </a:p>
        </p:txBody>
      </p:sp>
      <p:sp>
        <p:nvSpPr>
          <p:cNvPr id="29" name="Rectangle 28"/>
          <p:cNvSpPr/>
          <p:nvPr/>
        </p:nvSpPr>
        <p:spPr>
          <a:xfrm>
            <a:off x="1534606" y="4198365"/>
            <a:ext cx="4145901" cy="1077218"/>
          </a:xfrm>
          <a:prstGeom prst="rect">
            <a:avLst/>
          </a:prstGeom>
        </p:spPr>
        <p:txBody>
          <a:bodyPr wrap="square">
            <a:spAutoFit/>
          </a:bodyPr>
          <a:lstStyle/>
          <a:p>
            <a:pPr algn="r"/>
            <a:r>
              <a:rPr lang="ar-SA" sz="3200" dirty="0">
                <a:solidFill>
                  <a:schemeClr val="bg1"/>
                </a:solidFill>
                <a:latin typeface="Adobe Naskh Medium" panose="01010101010101010101" pitchFamily="50" charset="-78"/>
                <a:cs typeface="Adobe Naskh Medium" panose="01010101010101010101" pitchFamily="50" charset="-78"/>
              </a:rPr>
              <a:t>اُصَلِّى عَلَى هَذَاالْمَيِّتِ اَرْبَعَ تَكْبِرَاتٍ فَرْضَ كِفَايَةِ اِمَامًا| مَأْمُوْمًا ِللهِ </a:t>
            </a:r>
            <a:r>
              <a:rPr lang="ar-SA" sz="3200" dirty="0" smtClean="0">
                <a:solidFill>
                  <a:schemeClr val="bg1"/>
                </a:solidFill>
                <a:latin typeface="Adobe Naskh Medium" panose="01010101010101010101" pitchFamily="50" charset="-78"/>
                <a:cs typeface="Adobe Naskh Medium" panose="01010101010101010101" pitchFamily="50" charset="-78"/>
              </a:rPr>
              <a:t>تَعَالَى</a:t>
            </a:r>
            <a:endParaRPr lang="en-US" sz="3200" dirty="0">
              <a:solidFill>
                <a:schemeClr val="bg1"/>
              </a:solidFill>
              <a:latin typeface="Adobe Naskh Medium" panose="01010101010101010101" pitchFamily="50" charset="-78"/>
              <a:cs typeface="Adobe Naskh Medium" panose="01010101010101010101" pitchFamily="50" charset="-78"/>
            </a:endParaRPr>
          </a:p>
        </p:txBody>
      </p:sp>
      <p:sp>
        <p:nvSpPr>
          <p:cNvPr id="30" name="Rectangle 29"/>
          <p:cNvSpPr/>
          <p:nvPr/>
        </p:nvSpPr>
        <p:spPr>
          <a:xfrm>
            <a:off x="6085036" y="8488529"/>
            <a:ext cx="11642931" cy="769441"/>
          </a:xfrm>
          <a:prstGeom prst="rect">
            <a:avLst/>
          </a:prstGeom>
        </p:spPr>
        <p:txBody>
          <a:bodyPr wrap="none">
            <a:spAutoFit/>
          </a:bodyPr>
          <a:lstStyle/>
          <a:p>
            <a:r>
              <a:rPr lang="en-US" sz="2800" b="1" dirty="0" err="1" smtClean="0">
                <a:solidFill>
                  <a:schemeClr val="bg1"/>
                </a:solidFill>
                <a:latin typeface="Gaegu" pitchFamily="2" charset="0"/>
                <a:ea typeface="Gaegu" pitchFamily="2" charset="0"/>
              </a:rPr>
              <a:t>Catatan</a:t>
            </a:r>
            <a:r>
              <a:rPr lang="en-US" sz="2800" b="1"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Apabila</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jenazah</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perempuan</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lafal</a:t>
            </a:r>
            <a:r>
              <a:rPr lang="en-US" sz="2800" dirty="0" smtClean="0">
                <a:solidFill>
                  <a:schemeClr val="bg1"/>
                </a:solidFill>
                <a:latin typeface="Gaegu" pitchFamily="2" charset="0"/>
                <a:ea typeface="Gaegu" pitchFamily="2" charset="0"/>
              </a:rPr>
              <a:t> (</a:t>
            </a:r>
            <a:r>
              <a:rPr lang="ar-SA" sz="4000" dirty="0" smtClean="0">
                <a:solidFill>
                  <a:schemeClr val="bg1"/>
                </a:solidFill>
                <a:latin typeface="Adobe Naskh Medium" panose="01010101010101010101" pitchFamily="50" charset="-78"/>
                <a:ea typeface="Gaegu" pitchFamily="2" charset="0"/>
                <a:cs typeface="Adobe Naskh Medium" panose="01010101010101010101" pitchFamily="50" charset="-78"/>
              </a:rPr>
              <a:t>هَا</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diganti</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dengan</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lafal</a:t>
            </a:r>
            <a:r>
              <a:rPr lang="en-US" sz="2800" dirty="0" smtClean="0">
                <a:solidFill>
                  <a:schemeClr val="bg1"/>
                </a:solidFill>
                <a:latin typeface="Gaegu" pitchFamily="2" charset="0"/>
                <a:ea typeface="Gaegu" pitchFamily="2" charset="0"/>
              </a:rPr>
              <a:t> (</a:t>
            </a:r>
            <a:r>
              <a:rPr lang="ar-SA" sz="4400" dirty="0" smtClean="0">
                <a:solidFill>
                  <a:schemeClr val="bg1"/>
                </a:solidFill>
                <a:latin typeface="Adobe Naskh Medium" panose="01010101010101010101" pitchFamily="50" charset="-78"/>
                <a:ea typeface="Gaegu" pitchFamily="2" charset="0"/>
                <a:cs typeface="Adobe Naskh Medium" panose="01010101010101010101" pitchFamily="50" charset="-78"/>
              </a:rPr>
              <a:t>هُ</a:t>
            </a:r>
            <a:r>
              <a:rPr lang="en-US" sz="2800" dirty="0" smtClean="0">
                <a:solidFill>
                  <a:schemeClr val="bg1"/>
                </a:solidFill>
                <a:latin typeface="Gaegu" pitchFamily="2" charset="0"/>
                <a:ea typeface="Gaegu" pitchFamily="2" charset="0"/>
              </a:rPr>
              <a:t>) </a:t>
            </a:r>
            <a:endParaRPr lang="en-US" sz="2800" dirty="0">
              <a:solidFill>
                <a:schemeClr val="bg1"/>
              </a:solidFill>
              <a:latin typeface="Gaegu" pitchFamily="2" charset="0"/>
              <a:ea typeface="Gaegu" pitchFamily="2" charset="0"/>
            </a:endParaRPr>
          </a:p>
        </p:txBody>
      </p:sp>
      <p:pic>
        <p:nvPicPr>
          <p:cNvPr id="31" name="Picture 8"/>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5396159" y="8689436"/>
            <a:ext cx="586164" cy="574441"/>
          </a:xfrm>
          <a:prstGeom prst="rect">
            <a:avLst/>
          </a:prstGeom>
        </p:spPr>
      </p:pic>
      <p:cxnSp>
        <p:nvCxnSpPr>
          <p:cNvPr id="33" name="Straight Arrow Connector 32"/>
          <p:cNvCxnSpPr/>
          <p:nvPr/>
        </p:nvCxnSpPr>
        <p:spPr>
          <a:xfrm>
            <a:off x="5181905" y="38481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1125200" y="3882571"/>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11125200" y="68961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181904" y="6985866"/>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911311E0-3D3F-7E0F-96D9-D9D66EE79DD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extLst>
      <p:ext uri="{BB962C8B-B14F-4D97-AF65-F5344CB8AC3E}">
        <p14:creationId xmlns:p14="http://schemas.microsoft.com/office/powerpoint/2010/main" val="4262085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37525">
            <a:off x="-618" y="3387450"/>
            <a:ext cx="1241580" cy="122126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64629">
            <a:off x="-516064" y="4158639"/>
            <a:ext cx="1590841" cy="109044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926941" flipH="1">
            <a:off x="216537" y="-676859"/>
            <a:ext cx="1379048" cy="237023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33573">
            <a:off x="-620551" y="8165986"/>
            <a:ext cx="1403145" cy="1380185"/>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859510">
            <a:off x="12022103" y="9464972"/>
            <a:ext cx="1075028" cy="1157075"/>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63128">
            <a:off x="17089241" y="7789066"/>
            <a:ext cx="1539821" cy="562735"/>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798318">
            <a:off x="4498566" y="9489861"/>
            <a:ext cx="2017772" cy="1276699"/>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11809">
            <a:off x="14736727" y="-251002"/>
            <a:ext cx="1264965" cy="1361508"/>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331250">
            <a:off x="17630075" y="4309826"/>
            <a:ext cx="1315850" cy="1062250"/>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5628841">
            <a:off x="17251803" y="3271141"/>
            <a:ext cx="1538166" cy="819423"/>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488984">
            <a:off x="7586040" y="-652399"/>
            <a:ext cx="1334812" cy="1357018"/>
          </a:xfrm>
          <a:prstGeom prst="rect">
            <a:avLst/>
          </a:prstGeom>
        </p:spPr>
      </p:pic>
      <p:sp>
        <p:nvSpPr>
          <p:cNvPr id="13" name="TextBox 13"/>
          <p:cNvSpPr txBox="1"/>
          <p:nvPr/>
        </p:nvSpPr>
        <p:spPr>
          <a:xfrm>
            <a:off x="2869695" y="4482209"/>
            <a:ext cx="12548611" cy="1771650"/>
          </a:xfrm>
          <a:prstGeom prst="rect">
            <a:avLst/>
          </a:prstGeom>
        </p:spPr>
        <p:txBody>
          <a:bodyPr lIns="0" tIns="0" rIns="0" bIns="0" rtlCol="0" anchor="t">
            <a:spAutoFit/>
          </a:bodyPr>
          <a:lstStyle/>
          <a:p>
            <a:pPr algn="ctr">
              <a:lnSpc>
                <a:spcPts val="10800"/>
              </a:lnSpc>
            </a:pPr>
            <a:r>
              <a:rPr lang="en-US" sz="12000" spc="-480">
                <a:solidFill>
                  <a:srgbClr val="FBE675"/>
                </a:solidFill>
                <a:latin typeface="Gaegu Bold"/>
              </a:rPr>
              <a:t>Selamat Belajar!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0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525442-5B1A-CAF8-ED1F-B257362D5255}"/>
              </a:ext>
            </a:extLst>
          </p:cNvPr>
          <p:cNvSpPr txBox="1"/>
          <p:nvPr/>
        </p:nvSpPr>
        <p:spPr>
          <a:xfrm>
            <a:off x="3322674" y="4076700"/>
            <a:ext cx="11642652" cy="4154984"/>
          </a:xfrm>
          <a:prstGeom prst="rect">
            <a:avLst/>
          </a:prstGeom>
          <a:noFill/>
          <a:ln>
            <a:solidFill>
              <a:schemeClr val="tx2">
                <a:lumMod val="50000"/>
              </a:schemeClr>
            </a:solidFill>
          </a:ln>
        </p:spPr>
        <p:txBody>
          <a:bodyPr wrap="square" rtlCol="0">
            <a:spAutoFit/>
          </a:bodyPr>
          <a:lstStyle/>
          <a:p>
            <a:pPr algn="ctr"/>
            <a:r>
              <a:rPr lang="en-US" sz="8800" dirty="0" err="1" smtClean="0">
                <a:latin typeface="Fredoka One" panose="02000000000000000000" pitchFamily="2" charset="0"/>
              </a:rPr>
              <a:t>Salat</a:t>
            </a:r>
            <a:r>
              <a:rPr lang="en-US" sz="8800" dirty="0" smtClean="0">
                <a:latin typeface="Fredoka One" panose="02000000000000000000" pitchFamily="2" charset="0"/>
              </a:rPr>
              <a:t> </a:t>
            </a:r>
            <a:r>
              <a:rPr lang="en-US" sz="8800" dirty="0" err="1" smtClean="0">
                <a:latin typeface="Fredoka One" panose="02000000000000000000" pitchFamily="2" charset="0"/>
              </a:rPr>
              <a:t>Gerhana</a:t>
            </a:r>
            <a:r>
              <a:rPr lang="en-US" sz="8800" dirty="0" smtClean="0">
                <a:latin typeface="Fredoka One" panose="02000000000000000000" pitchFamily="2" charset="0"/>
              </a:rPr>
              <a:t>, </a:t>
            </a:r>
            <a:r>
              <a:rPr lang="en-US" sz="8800" dirty="0" err="1" smtClean="0">
                <a:latin typeface="Fredoka One" panose="02000000000000000000" pitchFamily="2" charset="0"/>
              </a:rPr>
              <a:t>Salat</a:t>
            </a:r>
            <a:r>
              <a:rPr lang="en-US" sz="8800" dirty="0" smtClean="0">
                <a:latin typeface="Fredoka One" panose="02000000000000000000" pitchFamily="2" charset="0"/>
              </a:rPr>
              <a:t> </a:t>
            </a:r>
            <a:r>
              <a:rPr lang="en-US" sz="8800" dirty="0" err="1" smtClean="0">
                <a:latin typeface="Fredoka One" panose="02000000000000000000" pitchFamily="2" charset="0"/>
              </a:rPr>
              <a:t>Istisqa</a:t>
            </a:r>
            <a:r>
              <a:rPr lang="en-US" sz="8800" dirty="0" smtClean="0">
                <a:latin typeface="Fredoka One" panose="02000000000000000000" pitchFamily="2" charset="0"/>
              </a:rPr>
              <a:t> </a:t>
            </a:r>
            <a:r>
              <a:rPr lang="en-US" sz="8800" dirty="0" err="1" smtClean="0">
                <a:latin typeface="Fredoka One" panose="02000000000000000000" pitchFamily="2" charset="0"/>
              </a:rPr>
              <a:t>dan</a:t>
            </a:r>
            <a:r>
              <a:rPr lang="en-US" sz="8800" dirty="0" smtClean="0">
                <a:latin typeface="Fredoka One" panose="02000000000000000000" pitchFamily="2" charset="0"/>
              </a:rPr>
              <a:t> </a:t>
            </a:r>
            <a:r>
              <a:rPr lang="en-US" sz="8800" dirty="0" err="1" smtClean="0">
                <a:latin typeface="Fredoka One" panose="02000000000000000000" pitchFamily="2" charset="0"/>
              </a:rPr>
              <a:t>Salat</a:t>
            </a:r>
            <a:r>
              <a:rPr lang="en-US" sz="8800" dirty="0" smtClean="0">
                <a:latin typeface="Fredoka One" panose="02000000000000000000" pitchFamily="2" charset="0"/>
              </a:rPr>
              <a:t> </a:t>
            </a:r>
            <a:r>
              <a:rPr lang="en-US" sz="8800" dirty="0" err="1" smtClean="0">
                <a:latin typeface="Fredoka One" panose="02000000000000000000" pitchFamily="2" charset="0"/>
              </a:rPr>
              <a:t>Jenazah</a:t>
            </a:r>
            <a:endParaRPr lang="en-ID" sz="8800" dirty="0">
              <a:latin typeface="Fredoka One" panose="02000000000000000000" pitchFamily="2" charset="0"/>
            </a:endParaRPr>
          </a:p>
        </p:txBody>
      </p:sp>
      <p:sp>
        <p:nvSpPr>
          <p:cNvPr id="3" name="TextBox 2">
            <a:extLst>
              <a:ext uri="{FF2B5EF4-FFF2-40B4-BE49-F238E27FC236}">
                <a16:creationId xmlns:a16="http://schemas.microsoft.com/office/drawing/2014/main" id="{E2038150-462C-9832-0FC3-5BBBF74CF42D}"/>
              </a:ext>
            </a:extLst>
          </p:cNvPr>
          <p:cNvSpPr txBox="1"/>
          <p:nvPr/>
        </p:nvSpPr>
        <p:spPr>
          <a:xfrm>
            <a:off x="6815470" y="3086100"/>
            <a:ext cx="4657060" cy="769441"/>
          </a:xfrm>
          <a:prstGeom prst="rect">
            <a:avLst/>
          </a:prstGeom>
          <a:noFill/>
        </p:spPr>
        <p:txBody>
          <a:bodyPr wrap="square" rtlCol="0">
            <a:spAutoFit/>
          </a:bodyPr>
          <a:lstStyle/>
          <a:p>
            <a:pPr algn="ctr"/>
            <a:r>
              <a:rPr lang="en-US" sz="4400" b="1" dirty="0">
                <a:latin typeface="Bitter" panose="02000000000000000000" pitchFamily="2" charset="0"/>
              </a:rPr>
              <a:t>BAB </a:t>
            </a:r>
            <a:r>
              <a:rPr lang="en-US" sz="4400" b="1" dirty="0" smtClean="0">
                <a:latin typeface="Bitter" panose="02000000000000000000" pitchFamily="2" charset="0"/>
              </a:rPr>
              <a:t>4</a:t>
            </a:r>
            <a:endParaRPr lang="en-ID" sz="4400" b="1" dirty="0">
              <a:latin typeface="Bitter" panose="02000000000000000000" pitchFamily="2" charset="0"/>
            </a:endParaRPr>
          </a:p>
        </p:txBody>
      </p:sp>
    </p:spTree>
    <p:extLst>
      <p:ext uri="{BB962C8B-B14F-4D97-AF65-F5344CB8AC3E}">
        <p14:creationId xmlns:p14="http://schemas.microsoft.com/office/powerpoint/2010/main" val="2951159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37525">
            <a:off x="-618" y="3387450"/>
            <a:ext cx="1241580" cy="122126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64629">
            <a:off x="-516064" y="4158639"/>
            <a:ext cx="1590841" cy="109044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926941" flipH="1">
            <a:off x="216537" y="-676859"/>
            <a:ext cx="1379048" cy="237023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33573">
            <a:off x="-620551" y="8165986"/>
            <a:ext cx="1403145" cy="1380185"/>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859510">
            <a:off x="12022103" y="9464972"/>
            <a:ext cx="1075028" cy="1157075"/>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63128">
            <a:off x="17089241" y="7789066"/>
            <a:ext cx="1539821" cy="562735"/>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798318">
            <a:off x="4498566" y="9489861"/>
            <a:ext cx="2017772" cy="1276699"/>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11809">
            <a:off x="14736727" y="-251002"/>
            <a:ext cx="1264965" cy="1361508"/>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331250">
            <a:off x="17630075" y="4309826"/>
            <a:ext cx="1315850" cy="1062250"/>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5628841">
            <a:off x="17251803" y="3271141"/>
            <a:ext cx="1538166" cy="819423"/>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488984">
            <a:off x="7586040" y="-652399"/>
            <a:ext cx="1334812" cy="1357018"/>
          </a:xfrm>
          <a:prstGeom prst="rect">
            <a:avLst/>
          </a:prstGeom>
        </p:spPr>
      </p:pic>
      <p:grpSp>
        <p:nvGrpSpPr>
          <p:cNvPr id="13" name="Group 13"/>
          <p:cNvGrpSpPr/>
          <p:nvPr/>
        </p:nvGrpSpPr>
        <p:grpSpPr>
          <a:xfrm>
            <a:off x="2869695" y="3227214"/>
            <a:ext cx="12548611" cy="2790619"/>
            <a:chOff x="0" y="-95250"/>
            <a:chExt cx="16731481" cy="3720825"/>
          </a:xfrm>
        </p:grpSpPr>
        <p:sp>
          <p:nvSpPr>
            <p:cNvPr id="14" name="TextBox 14"/>
            <p:cNvSpPr txBox="1"/>
            <p:nvPr/>
          </p:nvSpPr>
          <p:spPr>
            <a:xfrm>
              <a:off x="0" y="-95250"/>
              <a:ext cx="16731481" cy="824230"/>
            </a:xfrm>
            <a:prstGeom prst="rect">
              <a:avLst/>
            </a:prstGeom>
          </p:spPr>
          <p:txBody>
            <a:bodyPr lIns="0" tIns="0" rIns="0" bIns="0" rtlCol="0" anchor="t">
              <a:spAutoFit/>
            </a:bodyPr>
            <a:lstStyle/>
            <a:p>
              <a:pPr algn="ctr">
                <a:lnSpc>
                  <a:spcPts val="5040"/>
                </a:lnSpc>
              </a:pPr>
              <a:endParaRPr/>
            </a:p>
          </p:txBody>
        </p:sp>
        <p:sp>
          <p:nvSpPr>
            <p:cNvPr id="15" name="TextBox 15"/>
            <p:cNvSpPr txBox="1"/>
            <p:nvPr/>
          </p:nvSpPr>
          <p:spPr>
            <a:xfrm>
              <a:off x="0" y="1559027"/>
              <a:ext cx="16731481" cy="2066548"/>
            </a:xfrm>
            <a:prstGeom prst="rect">
              <a:avLst/>
            </a:prstGeom>
          </p:spPr>
          <p:txBody>
            <a:bodyPr lIns="0" tIns="0" rIns="0" bIns="0" rtlCol="0" anchor="t">
              <a:spAutoFit/>
            </a:bodyPr>
            <a:lstStyle/>
            <a:p>
              <a:pPr algn="ctr">
                <a:lnSpc>
                  <a:spcPts val="10800"/>
                </a:lnSpc>
              </a:pPr>
              <a:r>
                <a:rPr lang="en-US" sz="17300" spc="-480" dirty="0" err="1">
                  <a:solidFill>
                    <a:srgbClr val="FBE675"/>
                  </a:solidFill>
                  <a:latin typeface="Gaegu Bold" charset="0"/>
                  <a:ea typeface="Gaegu Bold" charset="0"/>
                </a:rPr>
                <a:t>Solat</a:t>
              </a:r>
              <a:r>
                <a:rPr lang="en-US" sz="17300" spc="-480" dirty="0">
                  <a:solidFill>
                    <a:srgbClr val="FBE675"/>
                  </a:solidFill>
                  <a:latin typeface="Gaegu Bold" charset="0"/>
                  <a:ea typeface="Gaegu Bold" charset="0"/>
                </a:rPr>
                <a:t> </a:t>
              </a:r>
              <a:r>
                <a:rPr lang="en-US" sz="17300" spc="-480" dirty="0" err="1">
                  <a:solidFill>
                    <a:srgbClr val="FBE675"/>
                  </a:solidFill>
                  <a:latin typeface="Gaegu Bold" charset="0"/>
                  <a:ea typeface="Gaegu Bold" charset="0"/>
                </a:rPr>
                <a:t>Gerhana</a:t>
              </a:r>
              <a:endParaRPr lang="en-US" sz="17300" spc="-480" dirty="0">
                <a:solidFill>
                  <a:srgbClr val="FBE675"/>
                </a:solidFill>
                <a:latin typeface="Gaegu Bold" charset="0"/>
                <a:ea typeface="Gaegu Bold" charset="0"/>
              </a:endParaRPr>
            </a:p>
          </p:txBody>
        </p:sp>
      </p:grpSp>
      <p:pic>
        <p:nvPicPr>
          <p:cNvPr id="16" name="Picture 15">
            <a:extLst>
              <a:ext uri="{FF2B5EF4-FFF2-40B4-BE49-F238E27FC236}">
                <a16:creationId xmlns:a16="http://schemas.microsoft.com/office/drawing/2014/main" id="{911311E0-3D3F-7E0F-96D9-D9D66EE79DD7}"/>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3017878" y="2275871"/>
            <a:ext cx="12304223" cy="976165"/>
          </a:xfrm>
          <a:prstGeom prst="rect">
            <a:avLst/>
          </a:prstGeom>
        </p:spPr>
        <p:txBody>
          <a:bodyPr lIns="0" tIns="0" rIns="0" bIns="0" rtlCol="0" anchor="t">
            <a:spAutoFit/>
          </a:bodyPr>
          <a:lstStyle/>
          <a:p>
            <a:pPr algn="ctr">
              <a:lnSpc>
                <a:spcPts val="7200"/>
              </a:lnSpc>
            </a:pPr>
            <a:r>
              <a:rPr lang="en-US" sz="9600" spc="-288" dirty="0" err="1" smtClean="0">
                <a:solidFill>
                  <a:srgbClr val="FFFFFF"/>
                </a:solidFill>
                <a:latin typeface="Gaegu Bold" charset="0"/>
                <a:ea typeface="Gaegu Bold" charset="0"/>
              </a:rPr>
              <a:t>Pengertian</a:t>
            </a:r>
            <a:r>
              <a:rPr lang="en-US" sz="9600" spc="-288" dirty="0" smtClean="0">
                <a:solidFill>
                  <a:srgbClr val="FFFFFF"/>
                </a:solidFill>
                <a:latin typeface="Gaegu Bold" charset="0"/>
                <a:ea typeface="Gaegu Bold" charset="0"/>
              </a:rPr>
              <a:t> </a:t>
            </a:r>
            <a:r>
              <a:rPr lang="en-US" sz="9600" spc="-288" dirty="0" err="1" smtClean="0">
                <a:solidFill>
                  <a:srgbClr val="FFFFFF"/>
                </a:solidFill>
                <a:latin typeface="Gaegu Bold" charset="0"/>
                <a:ea typeface="Gaegu Bold" charset="0"/>
              </a:rPr>
              <a:t>Solat</a:t>
            </a:r>
            <a:r>
              <a:rPr lang="en-US" sz="9600" spc="-288" dirty="0" smtClean="0">
                <a:solidFill>
                  <a:srgbClr val="FFFFFF"/>
                </a:solidFill>
                <a:latin typeface="Gaegu Bold" charset="0"/>
                <a:ea typeface="Gaegu Bold" charset="0"/>
              </a:rPr>
              <a:t> </a:t>
            </a:r>
            <a:r>
              <a:rPr lang="en-US" sz="9600" spc="-288" dirty="0" err="1" smtClean="0">
                <a:solidFill>
                  <a:srgbClr val="FFFFFF"/>
                </a:solidFill>
                <a:latin typeface="Gaegu Bold" charset="0"/>
                <a:ea typeface="Gaegu Bold" charset="0"/>
              </a:rPr>
              <a:t>Gerhana</a:t>
            </a:r>
            <a:endParaRPr lang="en-US" sz="9600" spc="-288" dirty="0">
              <a:solidFill>
                <a:srgbClr val="FFFFFF"/>
              </a:solidFill>
              <a:latin typeface="Gaegu Bold" charset="0"/>
              <a:ea typeface="Gaegu Bold" charset="0"/>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328514">
            <a:off x="7738554" y="-211483"/>
            <a:ext cx="971559" cy="94859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948732">
            <a:off x="5332639" y="7404"/>
            <a:ext cx="821859" cy="80841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893260">
            <a:off x="10150374" y="-269293"/>
            <a:ext cx="1203019" cy="971164"/>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77368">
            <a:off x="38196" y="-186767"/>
            <a:ext cx="899163" cy="89916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4855143" flipH="1">
            <a:off x="2552951" y="-504013"/>
            <a:ext cx="980101" cy="1684548"/>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905822">
            <a:off x="15279370" y="68103"/>
            <a:ext cx="1085796" cy="68701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413241">
            <a:off x="17729542" y="107732"/>
            <a:ext cx="793884" cy="85447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3800185">
            <a:off x="12866118" y="-97571"/>
            <a:ext cx="988688" cy="1041721"/>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978358" flipH="1">
            <a:off x="238843" y="9178221"/>
            <a:ext cx="746338" cy="1282768"/>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3669255">
            <a:off x="2771887" y="9624145"/>
            <a:ext cx="1193595" cy="1165383"/>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674905">
            <a:off x="17149404" y="9221212"/>
            <a:ext cx="1411269" cy="1168502"/>
          </a:xfrm>
          <a:prstGeom prst="rect">
            <a:avLst/>
          </a:prstGeom>
        </p:spPr>
      </p:pic>
      <p:pic>
        <p:nvPicPr>
          <p:cNvPr id="16" name="Picture 16"/>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2142565">
            <a:off x="14224869" y="9490438"/>
            <a:ext cx="1520228" cy="961890"/>
          </a:xfrm>
          <a:prstGeom prst="rect">
            <a:avLst/>
          </a:prstGeom>
        </p:spPr>
      </p:pic>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244800">
            <a:off x="5617287" y="9362189"/>
            <a:ext cx="823682" cy="886546"/>
          </a:xfrm>
          <a:prstGeom prst="rect">
            <a:avLst/>
          </a:prstGeom>
        </p:spPr>
      </p:pic>
      <p:pic>
        <p:nvPicPr>
          <p:cNvPr id="18" name="Picture 18"/>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2275575">
            <a:off x="11490408" y="9355593"/>
            <a:ext cx="890883" cy="1310122"/>
          </a:xfrm>
          <a:prstGeom prst="rect">
            <a:avLst/>
          </a:prstGeom>
        </p:spPr>
      </p:pic>
      <p:pic>
        <p:nvPicPr>
          <p:cNvPr id="19" name="Picture 19"/>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0362912">
            <a:off x="8180559" y="9714910"/>
            <a:ext cx="1618500" cy="591488"/>
          </a:xfrm>
          <a:prstGeom prst="rect">
            <a:avLst/>
          </a:prstGeom>
        </p:spPr>
      </p:pic>
      <p:pic>
        <p:nvPicPr>
          <p:cNvPr id="20" name="Picture 19">
            <a:extLst>
              <a:ext uri="{FF2B5EF4-FFF2-40B4-BE49-F238E27FC236}">
                <a16:creationId xmlns:a16="http://schemas.microsoft.com/office/drawing/2014/main" id="{911311E0-3D3F-7E0F-96D9-D9D66EE79DD7}"/>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
        <p:nvSpPr>
          <p:cNvPr id="2" name="Rectangle 1"/>
          <p:cNvSpPr/>
          <p:nvPr/>
        </p:nvSpPr>
        <p:spPr>
          <a:xfrm>
            <a:off x="3073990" y="3892648"/>
            <a:ext cx="12192000" cy="3600986"/>
          </a:xfrm>
          <a:prstGeom prst="rect">
            <a:avLst/>
          </a:prstGeom>
        </p:spPr>
        <p:txBody>
          <a:bodyPr wrap="square">
            <a:spAutoFit/>
          </a:bodyPr>
          <a:lstStyle/>
          <a:p>
            <a:pPr algn="ct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dua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disebut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Kusufain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yakni</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yang </a:t>
            </a:r>
            <a:r>
              <a:rPr lang="en-US" sz="3200" dirty="0" err="1">
                <a:solidFill>
                  <a:schemeClr val="bg1"/>
                </a:solidFill>
                <a:latin typeface="Bitter" panose="02000000000000000000" pitchFamily="2" charset="0"/>
              </a:rPr>
              <a:t>dilakukan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ketika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ada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matahari</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atau</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bulan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pada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bulan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disebut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khusuf</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sedangkan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pada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matahari</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disebut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kusuf</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adalah</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yang </a:t>
            </a:r>
            <a:r>
              <a:rPr lang="en-US" sz="3200" dirty="0" err="1">
                <a:solidFill>
                  <a:schemeClr val="bg1"/>
                </a:solidFill>
                <a:latin typeface="Bitter" panose="02000000000000000000" pitchFamily="2" charset="0"/>
              </a:rPr>
              <a:t>dikerjakan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dengan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tata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cara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tertentu</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karena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terjadinya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matahari</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atau</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gerhana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bulan</a:t>
            </a:r>
            <a:r>
              <a:rPr lang="en-US" sz="3200" dirty="0">
                <a:solidFill>
                  <a:schemeClr val="bg1"/>
                </a:solidFill>
                <a:latin typeface="Bitter" panose="02000000000000000000" pitchFamily="2"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791676" y="988673"/>
            <a:ext cx="5187312" cy="8269627"/>
          </a:xfrm>
          <a:prstGeom prst="rect">
            <a:avLst/>
          </a:prstGeom>
        </p:spPr>
      </p:pic>
      <p:sp>
        <p:nvSpPr>
          <p:cNvPr id="3" name="TextBox 3"/>
          <p:cNvSpPr txBox="1"/>
          <p:nvPr/>
        </p:nvSpPr>
        <p:spPr>
          <a:xfrm>
            <a:off x="2122294" y="3666092"/>
            <a:ext cx="4526076" cy="2462213"/>
          </a:xfrm>
          <a:prstGeom prst="rect">
            <a:avLst/>
          </a:prstGeom>
        </p:spPr>
        <p:txBody>
          <a:bodyPr wrap="square" lIns="0" tIns="0" rIns="0" bIns="0" rtlCol="0" anchor="t">
            <a:spAutoFit/>
          </a:bodyPr>
          <a:lstStyle/>
          <a:p>
            <a:pPr algn="ctr">
              <a:lnSpc>
                <a:spcPts val="6400"/>
              </a:lnSpc>
            </a:pPr>
            <a:r>
              <a:rPr lang="en-US" sz="8000" spc="-256" dirty="0" err="1" smtClean="0">
                <a:solidFill>
                  <a:srgbClr val="FFFFFF"/>
                </a:solidFill>
                <a:latin typeface="Gaegu" pitchFamily="2" charset="0"/>
                <a:ea typeface="Gaegu" pitchFamily="2" charset="0"/>
              </a:rPr>
              <a:t>Hukumnya</a:t>
            </a:r>
            <a:r>
              <a:rPr lang="en-US" sz="8000" spc="-256" dirty="0" smtClean="0">
                <a:solidFill>
                  <a:srgbClr val="FFFFFF"/>
                </a:solidFill>
                <a:latin typeface="Gaegu" pitchFamily="2" charset="0"/>
                <a:ea typeface="Gaegu" pitchFamily="2" charset="0"/>
              </a:rPr>
              <a:t>?</a:t>
            </a:r>
          </a:p>
          <a:p>
            <a:pPr algn="ctr">
              <a:lnSpc>
                <a:spcPts val="6400"/>
              </a:lnSpc>
            </a:pPr>
            <a:r>
              <a:rPr lang="en-US" sz="8000" spc="-256" dirty="0" err="1" smtClean="0">
                <a:solidFill>
                  <a:srgbClr val="FFFFFF"/>
                </a:solidFill>
                <a:latin typeface="Gaegu" pitchFamily="2" charset="0"/>
                <a:ea typeface="Gaegu" pitchFamily="2" charset="0"/>
              </a:rPr>
              <a:t>Sunnah</a:t>
            </a:r>
            <a:r>
              <a:rPr lang="en-US" sz="8000" spc="-256" dirty="0" smtClean="0">
                <a:solidFill>
                  <a:srgbClr val="FFFFFF"/>
                </a:solidFill>
                <a:latin typeface="Gaegu" pitchFamily="2" charset="0"/>
                <a:ea typeface="Gaegu" pitchFamily="2" charset="0"/>
              </a:rPr>
              <a:t> </a:t>
            </a:r>
            <a:r>
              <a:rPr lang="en-US" sz="8000" spc="-256" dirty="0" err="1" smtClean="0">
                <a:solidFill>
                  <a:srgbClr val="FFFFFF"/>
                </a:solidFill>
                <a:latin typeface="Gaegu" pitchFamily="2" charset="0"/>
                <a:ea typeface="Gaegu" pitchFamily="2" charset="0"/>
              </a:rPr>
              <a:t>Muakkad</a:t>
            </a:r>
            <a:endParaRPr lang="en-US" sz="8000" spc="-256" dirty="0">
              <a:solidFill>
                <a:srgbClr val="FFFFFF"/>
              </a:solidFill>
              <a:latin typeface="Gaegu" pitchFamily="2" charset="0"/>
              <a:ea typeface="Gaegu" pitchFamily="2" charset="0"/>
            </a:endParaRPr>
          </a:p>
        </p:txBody>
      </p:sp>
      <p:sp>
        <p:nvSpPr>
          <p:cNvPr id="7" name="TextBox 7"/>
          <p:cNvSpPr txBox="1"/>
          <p:nvPr/>
        </p:nvSpPr>
        <p:spPr>
          <a:xfrm>
            <a:off x="8610600" y="2664299"/>
            <a:ext cx="8001000" cy="3254737"/>
          </a:xfrm>
          <a:prstGeom prst="rect">
            <a:avLst/>
          </a:prstGeom>
        </p:spPr>
        <p:txBody>
          <a:bodyPr wrap="square" lIns="0" tIns="0" rIns="0" bIns="0" rtlCol="0" anchor="t">
            <a:spAutoFit/>
          </a:bodyPr>
          <a:lstStyle/>
          <a:p>
            <a:pPr algn="ctr">
              <a:lnSpc>
                <a:spcPct val="150000"/>
              </a:lnSpc>
            </a:pPr>
            <a:r>
              <a:rPr lang="ar-SA" sz="3600" dirty="0">
                <a:solidFill>
                  <a:schemeClr val="bg1"/>
                </a:solidFill>
                <a:latin typeface="Adobe Naskh Medium" panose="01010101010101010101" pitchFamily="50" charset="-78"/>
                <a:cs typeface="Adobe Naskh Medium" panose="01010101010101010101" pitchFamily="50" charset="-78"/>
              </a:rPr>
              <a:t>عَنْ عَائِشَةَ  رَضِيَ اللهُ عَنْهَا  قَالَ رَسُوْلُ اللهِ صَلَّى اللهُ عَلَيْهِ وَسَلَّمَ: اِنَّ الشَّمْسَ وَالْقَمَرَ آيَتَانِ مِنْ آيَاتِ اللَّهِ، لَا يَنْخَسِفَانِ لِمَوْتِ أَحَدٍ وَلاَ لِحَيَاتِهِ، فَإِذَا رَأَيْتُمْ ذَلِكَ، فَادْعُوْا اللَّهَ  وَكَبِّرُوْا، وَصَلُّوْا، وَتَصَدَّقُوْا (رواه البخارى ومسلم)</a:t>
            </a:r>
            <a:endParaRPr lang="en-US" sz="3600" spc="-96" dirty="0">
              <a:solidFill>
                <a:schemeClr val="bg1"/>
              </a:solidFill>
              <a:latin typeface="Adobe Naskh Medium" panose="01010101010101010101" pitchFamily="50" charset="-78"/>
              <a:cs typeface="Adobe Naskh Medium" panose="01010101010101010101" pitchFamily="50" charset="-78"/>
            </a:endParaRPr>
          </a:p>
        </p:txBody>
      </p:sp>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0331" y="639920"/>
            <a:ext cx="1412928" cy="1497323"/>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946367">
            <a:off x="4995568" y="7805109"/>
            <a:ext cx="1154159" cy="955619"/>
          </a:xfrm>
          <a:prstGeom prst="rect">
            <a:avLst/>
          </a:prstGeom>
        </p:spPr>
      </p:pic>
      <p:sp>
        <p:nvSpPr>
          <p:cNvPr id="18" name="Rectangle 17"/>
          <p:cNvSpPr/>
          <p:nvPr/>
        </p:nvSpPr>
        <p:spPr>
          <a:xfrm>
            <a:off x="8350432" y="6231288"/>
            <a:ext cx="9144000" cy="2677656"/>
          </a:xfrm>
          <a:prstGeom prst="rect">
            <a:avLst/>
          </a:prstGeom>
        </p:spPr>
        <p:txBody>
          <a:bodyPr>
            <a:spAutoFit/>
          </a:bodyPr>
          <a:lstStyle/>
          <a:p>
            <a:pPr algn="ctr"/>
            <a:r>
              <a:rPr lang="en-US" sz="2400" b="1" dirty="0" err="1">
                <a:solidFill>
                  <a:schemeClr val="bg1"/>
                </a:solidFill>
                <a:latin typeface="Museo Sans 700"/>
              </a:rPr>
              <a:t>Artinya</a:t>
            </a:r>
            <a:r>
              <a:rPr lang="en-US" sz="2400" b="1" dirty="0">
                <a:solidFill>
                  <a:schemeClr val="bg1"/>
                </a:solidFill>
                <a:latin typeface="Museo Sans 700"/>
              </a:rPr>
              <a:t>: </a:t>
            </a:r>
            <a:r>
              <a:rPr lang="en-US" sz="2400" i="1" dirty="0" smtClean="0">
                <a:solidFill>
                  <a:schemeClr val="bg1"/>
                </a:solidFill>
                <a:latin typeface="Museo Sans 300"/>
              </a:rPr>
              <a:t>“</a:t>
            </a:r>
            <a:r>
              <a:rPr lang="en-US" sz="2400" i="1" dirty="0" err="1">
                <a:solidFill>
                  <a:schemeClr val="bg1"/>
                </a:solidFill>
                <a:latin typeface="Museo Sans 300"/>
              </a:rPr>
              <a:t>Sesungguhnya</a:t>
            </a:r>
            <a:r>
              <a:rPr lang="en-US" sz="2400" i="1" dirty="0">
                <a:solidFill>
                  <a:schemeClr val="bg1"/>
                </a:solidFill>
                <a:latin typeface="Museo Sans 300"/>
              </a:rPr>
              <a:t> </a:t>
            </a:r>
            <a:r>
              <a:rPr lang="en-US" sz="2400" i="1" dirty="0" err="1">
                <a:solidFill>
                  <a:schemeClr val="bg1"/>
                </a:solidFill>
                <a:latin typeface="Museo Sans 300"/>
              </a:rPr>
              <a:t>matahari</a:t>
            </a:r>
            <a:r>
              <a:rPr lang="en-US" sz="2400" i="1" dirty="0">
                <a:solidFill>
                  <a:schemeClr val="bg1"/>
                </a:solidFill>
                <a:latin typeface="Museo Sans 300"/>
              </a:rPr>
              <a:t> </a:t>
            </a:r>
            <a:r>
              <a:rPr lang="en-US" sz="2400" i="1" dirty="0" err="1">
                <a:solidFill>
                  <a:schemeClr val="bg1"/>
                </a:solidFill>
                <a:latin typeface="Museo Sans 300"/>
              </a:rPr>
              <a:t>dan</a:t>
            </a:r>
            <a:r>
              <a:rPr lang="en-US" sz="2400" i="1" dirty="0">
                <a:solidFill>
                  <a:schemeClr val="bg1"/>
                </a:solidFill>
                <a:latin typeface="Museo Sans 300"/>
              </a:rPr>
              <a:t> </a:t>
            </a:r>
            <a:r>
              <a:rPr lang="en-US" sz="2400" i="1" dirty="0" err="1">
                <a:solidFill>
                  <a:schemeClr val="bg1"/>
                </a:solidFill>
                <a:latin typeface="Museo Sans 300"/>
              </a:rPr>
              <a:t>bulan</a:t>
            </a:r>
            <a:r>
              <a:rPr lang="en-US" sz="2400" i="1" dirty="0">
                <a:solidFill>
                  <a:schemeClr val="bg1"/>
                </a:solidFill>
                <a:latin typeface="Museo Sans 300"/>
              </a:rPr>
              <a:t> </a:t>
            </a:r>
            <a:r>
              <a:rPr lang="en-US" sz="2400" i="1" dirty="0" err="1">
                <a:solidFill>
                  <a:schemeClr val="bg1"/>
                </a:solidFill>
                <a:latin typeface="Museo Sans 300"/>
              </a:rPr>
              <a:t>itu</a:t>
            </a:r>
            <a:r>
              <a:rPr lang="en-US" sz="2400" i="1" dirty="0">
                <a:solidFill>
                  <a:schemeClr val="bg1"/>
                </a:solidFill>
                <a:latin typeface="Museo Sans 300"/>
              </a:rPr>
              <a:t> </a:t>
            </a:r>
            <a:r>
              <a:rPr lang="en-US" sz="2400" i="1" dirty="0" err="1">
                <a:solidFill>
                  <a:schemeClr val="bg1"/>
                </a:solidFill>
                <a:latin typeface="Museo Sans 300"/>
              </a:rPr>
              <a:t>merupakan</a:t>
            </a:r>
            <a:r>
              <a:rPr lang="en-US" sz="2400" i="1" dirty="0">
                <a:solidFill>
                  <a:schemeClr val="bg1"/>
                </a:solidFill>
                <a:latin typeface="Museo Sans 300"/>
              </a:rPr>
              <a:t> </a:t>
            </a:r>
            <a:r>
              <a:rPr lang="en-US" sz="2400" i="1" dirty="0" err="1">
                <a:solidFill>
                  <a:schemeClr val="bg1"/>
                </a:solidFill>
                <a:latin typeface="Museo Sans 300"/>
              </a:rPr>
              <a:t>dua</a:t>
            </a:r>
            <a:r>
              <a:rPr lang="en-US" sz="2400" i="1" dirty="0">
                <a:solidFill>
                  <a:schemeClr val="bg1"/>
                </a:solidFill>
                <a:latin typeface="Museo Sans 300"/>
              </a:rPr>
              <a:t> (</a:t>
            </a:r>
            <a:r>
              <a:rPr lang="en-US" sz="2400" i="1" dirty="0" err="1">
                <a:solidFill>
                  <a:schemeClr val="bg1"/>
                </a:solidFill>
                <a:latin typeface="Museo Sans 300"/>
              </a:rPr>
              <a:t>tanda</a:t>
            </a:r>
            <a:r>
              <a:rPr lang="en-US" sz="2400" i="1" dirty="0">
                <a:solidFill>
                  <a:schemeClr val="bg1"/>
                </a:solidFill>
                <a:latin typeface="Museo Sans 300"/>
              </a:rPr>
              <a:t>) </a:t>
            </a:r>
            <a:r>
              <a:rPr lang="en-US" sz="2400" i="1" dirty="0" err="1">
                <a:solidFill>
                  <a:schemeClr val="bg1"/>
                </a:solidFill>
                <a:latin typeface="Museo Sans 300"/>
              </a:rPr>
              <a:t>dari</a:t>
            </a:r>
            <a:r>
              <a:rPr lang="en-US" sz="2400" i="1" dirty="0">
                <a:solidFill>
                  <a:schemeClr val="bg1"/>
                </a:solidFill>
                <a:latin typeface="Museo Sans 300"/>
              </a:rPr>
              <a:t> </a:t>
            </a:r>
            <a:r>
              <a:rPr lang="en-US" sz="2400" i="1" dirty="0" err="1">
                <a:solidFill>
                  <a:schemeClr val="bg1"/>
                </a:solidFill>
                <a:latin typeface="Museo Sans 300"/>
              </a:rPr>
              <a:t>tanda-tanda</a:t>
            </a:r>
            <a:r>
              <a:rPr lang="en-US" sz="2400" i="1" dirty="0">
                <a:solidFill>
                  <a:schemeClr val="bg1"/>
                </a:solidFill>
                <a:latin typeface="Museo Sans 300"/>
              </a:rPr>
              <a:t> </a:t>
            </a:r>
            <a:r>
              <a:rPr lang="en-US" sz="2400" i="1" dirty="0" err="1">
                <a:solidFill>
                  <a:schemeClr val="bg1"/>
                </a:solidFill>
                <a:latin typeface="Museo Sans 300"/>
              </a:rPr>
              <a:t>kekuasaan</a:t>
            </a:r>
            <a:r>
              <a:rPr lang="en-US" sz="2400" i="1" dirty="0">
                <a:solidFill>
                  <a:schemeClr val="bg1"/>
                </a:solidFill>
                <a:latin typeface="Museo Sans 300"/>
              </a:rPr>
              <a:t> Allah. </a:t>
            </a:r>
            <a:r>
              <a:rPr lang="en-US" sz="2400" i="1" dirty="0" err="1">
                <a:solidFill>
                  <a:schemeClr val="bg1"/>
                </a:solidFill>
                <a:latin typeface="Museo Sans 300"/>
              </a:rPr>
              <a:t>Gerhana</a:t>
            </a:r>
            <a:r>
              <a:rPr lang="en-US" sz="2400" i="1" dirty="0">
                <a:solidFill>
                  <a:schemeClr val="bg1"/>
                </a:solidFill>
                <a:latin typeface="Museo Sans 300"/>
              </a:rPr>
              <a:t> </a:t>
            </a:r>
            <a:r>
              <a:rPr lang="en-US" sz="2400" i="1" dirty="0" err="1">
                <a:solidFill>
                  <a:schemeClr val="bg1"/>
                </a:solidFill>
                <a:latin typeface="Museo Sans 300"/>
              </a:rPr>
              <a:t>tidak</a:t>
            </a:r>
            <a:r>
              <a:rPr lang="en-US" sz="2400" i="1" dirty="0">
                <a:solidFill>
                  <a:schemeClr val="bg1"/>
                </a:solidFill>
                <a:latin typeface="Museo Sans 300"/>
              </a:rPr>
              <a:t> </a:t>
            </a:r>
            <a:r>
              <a:rPr lang="en-US" sz="2400" i="1" dirty="0" err="1">
                <a:solidFill>
                  <a:schemeClr val="bg1"/>
                </a:solidFill>
                <a:latin typeface="Museo Sans 300"/>
              </a:rPr>
              <a:t>terjadi</a:t>
            </a:r>
            <a:r>
              <a:rPr lang="en-US" sz="2400" i="1" dirty="0">
                <a:solidFill>
                  <a:schemeClr val="bg1"/>
                </a:solidFill>
                <a:latin typeface="Museo Sans 300"/>
              </a:rPr>
              <a:t> </a:t>
            </a:r>
            <a:r>
              <a:rPr lang="en-US" sz="2400" i="1" dirty="0" err="1">
                <a:solidFill>
                  <a:schemeClr val="bg1"/>
                </a:solidFill>
                <a:latin typeface="Museo Sans 300"/>
              </a:rPr>
              <a:t>karena</a:t>
            </a:r>
            <a:r>
              <a:rPr lang="en-US" sz="2400" i="1" dirty="0">
                <a:solidFill>
                  <a:schemeClr val="bg1"/>
                </a:solidFill>
                <a:latin typeface="Museo Sans 300"/>
              </a:rPr>
              <a:t> </a:t>
            </a:r>
            <a:r>
              <a:rPr lang="en-US" sz="2400" i="1" dirty="0" err="1">
                <a:solidFill>
                  <a:schemeClr val="bg1"/>
                </a:solidFill>
                <a:latin typeface="Museo Sans 300"/>
              </a:rPr>
              <a:t>kematian</a:t>
            </a:r>
            <a:r>
              <a:rPr lang="en-US" sz="2400" i="1" dirty="0">
                <a:solidFill>
                  <a:schemeClr val="bg1"/>
                </a:solidFill>
                <a:latin typeface="Museo Sans 300"/>
              </a:rPr>
              <a:t> </a:t>
            </a:r>
            <a:r>
              <a:rPr lang="en-US" sz="2400" i="1" dirty="0" err="1">
                <a:solidFill>
                  <a:schemeClr val="bg1"/>
                </a:solidFill>
                <a:latin typeface="Museo Sans 300"/>
              </a:rPr>
              <a:t>seseorang</a:t>
            </a:r>
            <a:r>
              <a:rPr lang="en-US" sz="2400" i="1" dirty="0">
                <a:solidFill>
                  <a:schemeClr val="bg1"/>
                </a:solidFill>
                <a:latin typeface="Museo Sans 300"/>
              </a:rPr>
              <a:t> </a:t>
            </a:r>
            <a:r>
              <a:rPr lang="en-US" sz="2400" i="1" dirty="0" err="1">
                <a:solidFill>
                  <a:schemeClr val="bg1"/>
                </a:solidFill>
                <a:latin typeface="Museo Sans 300"/>
              </a:rPr>
              <a:t>dan</a:t>
            </a:r>
            <a:r>
              <a:rPr lang="en-US" sz="2400" i="1" dirty="0">
                <a:solidFill>
                  <a:schemeClr val="bg1"/>
                </a:solidFill>
                <a:latin typeface="Museo Sans 300"/>
              </a:rPr>
              <a:t> </a:t>
            </a:r>
            <a:r>
              <a:rPr lang="en-US" sz="2400" i="1" dirty="0" err="1">
                <a:solidFill>
                  <a:schemeClr val="bg1"/>
                </a:solidFill>
                <a:latin typeface="Museo Sans 300"/>
              </a:rPr>
              <a:t>tidak</a:t>
            </a:r>
            <a:r>
              <a:rPr lang="en-US" sz="2400" i="1" dirty="0">
                <a:solidFill>
                  <a:schemeClr val="bg1"/>
                </a:solidFill>
                <a:latin typeface="Museo Sans 300"/>
              </a:rPr>
              <a:t> </a:t>
            </a:r>
            <a:r>
              <a:rPr lang="en-US" sz="2400" i="1" dirty="0" err="1">
                <a:solidFill>
                  <a:schemeClr val="bg1"/>
                </a:solidFill>
                <a:latin typeface="Museo Sans 300"/>
              </a:rPr>
              <a:t>juga</a:t>
            </a:r>
            <a:r>
              <a:rPr lang="en-US" sz="2400" i="1" dirty="0">
                <a:solidFill>
                  <a:schemeClr val="bg1"/>
                </a:solidFill>
                <a:latin typeface="Museo Sans 300"/>
              </a:rPr>
              <a:t> </a:t>
            </a:r>
            <a:r>
              <a:rPr lang="en-US" sz="2400" i="1" dirty="0" err="1">
                <a:solidFill>
                  <a:schemeClr val="bg1"/>
                </a:solidFill>
                <a:latin typeface="Museo Sans 300"/>
              </a:rPr>
              <a:t>karena</a:t>
            </a:r>
            <a:r>
              <a:rPr lang="en-US" sz="2400" i="1" dirty="0">
                <a:solidFill>
                  <a:schemeClr val="bg1"/>
                </a:solidFill>
                <a:latin typeface="Museo Sans 300"/>
              </a:rPr>
              <a:t> </a:t>
            </a:r>
            <a:r>
              <a:rPr lang="en-US" sz="2400" i="1" dirty="0" err="1">
                <a:solidFill>
                  <a:schemeClr val="bg1"/>
                </a:solidFill>
                <a:latin typeface="Museo Sans 300"/>
              </a:rPr>
              <a:t>kehidupan</a:t>
            </a:r>
            <a:r>
              <a:rPr lang="en-US" sz="2400" i="1" dirty="0">
                <a:solidFill>
                  <a:schemeClr val="bg1"/>
                </a:solidFill>
                <a:latin typeface="Museo Sans 300"/>
              </a:rPr>
              <a:t> </a:t>
            </a:r>
            <a:r>
              <a:rPr lang="en-US" sz="2400" i="1" dirty="0" err="1">
                <a:solidFill>
                  <a:schemeClr val="bg1"/>
                </a:solidFill>
                <a:latin typeface="Museo Sans 300"/>
              </a:rPr>
              <a:t>seseorang</a:t>
            </a:r>
            <a:r>
              <a:rPr lang="en-US" sz="2400" i="1" dirty="0">
                <a:solidFill>
                  <a:schemeClr val="bg1"/>
                </a:solidFill>
                <a:latin typeface="Museo Sans 300"/>
              </a:rPr>
              <a:t>. </a:t>
            </a:r>
            <a:r>
              <a:rPr lang="en-US" sz="2400" i="1" dirty="0" err="1">
                <a:solidFill>
                  <a:schemeClr val="bg1"/>
                </a:solidFill>
                <a:latin typeface="Museo Sans 300"/>
              </a:rPr>
              <a:t>Jika</a:t>
            </a:r>
            <a:r>
              <a:rPr lang="en-US" sz="2400" i="1" dirty="0">
                <a:solidFill>
                  <a:schemeClr val="bg1"/>
                </a:solidFill>
                <a:latin typeface="Museo Sans 300"/>
              </a:rPr>
              <a:t> kalian </a:t>
            </a:r>
            <a:r>
              <a:rPr lang="en-US" sz="2400" i="1" dirty="0" err="1">
                <a:solidFill>
                  <a:schemeClr val="bg1"/>
                </a:solidFill>
                <a:latin typeface="Museo Sans 300"/>
              </a:rPr>
              <a:t>melihat</a:t>
            </a:r>
            <a:r>
              <a:rPr lang="en-US" sz="2400" i="1" dirty="0">
                <a:solidFill>
                  <a:schemeClr val="bg1"/>
                </a:solidFill>
                <a:latin typeface="Museo Sans 300"/>
              </a:rPr>
              <a:t> </a:t>
            </a:r>
            <a:r>
              <a:rPr lang="en-US" sz="2400" i="1" dirty="0" err="1">
                <a:solidFill>
                  <a:schemeClr val="bg1"/>
                </a:solidFill>
                <a:latin typeface="Museo Sans 300"/>
              </a:rPr>
              <a:t>hal</a:t>
            </a:r>
            <a:r>
              <a:rPr lang="en-US" sz="2400" i="1" dirty="0">
                <a:solidFill>
                  <a:schemeClr val="bg1"/>
                </a:solidFill>
                <a:latin typeface="Museo Sans 300"/>
              </a:rPr>
              <a:t> </a:t>
            </a:r>
            <a:r>
              <a:rPr lang="en-US" sz="2400" i="1" dirty="0" err="1">
                <a:solidFill>
                  <a:schemeClr val="bg1"/>
                </a:solidFill>
                <a:latin typeface="Museo Sans 300"/>
              </a:rPr>
              <a:t>tersebut</a:t>
            </a:r>
            <a:r>
              <a:rPr lang="en-US" sz="2400" i="1" dirty="0">
                <a:solidFill>
                  <a:schemeClr val="bg1"/>
                </a:solidFill>
                <a:latin typeface="Museo Sans 300"/>
              </a:rPr>
              <a:t> </a:t>
            </a:r>
            <a:r>
              <a:rPr lang="en-US" sz="2400" i="1" dirty="0" err="1">
                <a:solidFill>
                  <a:schemeClr val="bg1"/>
                </a:solidFill>
                <a:latin typeface="Museo Sans 300"/>
              </a:rPr>
              <a:t>maka</a:t>
            </a:r>
            <a:r>
              <a:rPr lang="en-US" sz="2400" i="1" dirty="0">
                <a:solidFill>
                  <a:schemeClr val="bg1"/>
                </a:solidFill>
                <a:latin typeface="Museo Sans 300"/>
              </a:rPr>
              <a:t> </a:t>
            </a:r>
            <a:r>
              <a:rPr lang="en-US" sz="2400" i="1" dirty="0" err="1">
                <a:solidFill>
                  <a:schemeClr val="bg1"/>
                </a:solidFill>
                <a:latin typeface="Museo Sans 300"/>
              </a:rPr>
              <a:t>hendaklah</a:t>
            </a:r>
            <a:r>
              <a:rPr lang="en-US" sz="2400" i="1" dirty="0">
                <a:solidFill>
                  <a:schemeClr val="bg1"/>
                </a:solidFill>
                <a:latin typeface="Museo Sans 300"/>
              </a:rPr>
              <a:t> kalian </a:t>
            </a:r>
            <a:r>
              <a:rPr lang="en-US" sz="2400" i="1" dirty="0" err="1">
                <a:solidFill>
                  <a:schemeClr val="bg1"/>
                </a:solidFill>
                <a:latin typeface="Museo Sans 300"/>
              </a:rPr>
              <a:t>berdoa</a:t>
            </a:r>
            <a:r>
              <a:rPr lang="en-US" sz="2400" i="1" dirty="0">
                <a:solidFill>
                  <a:schemeClr val="bg1"/>
                </a:solidFill>
                <a:latin typeface="Museo Sans 300"/>
              </a:rPr>
              <a:t> </a:t>
            </a:r>
            <a:r>
              <a:rPr lang="en-US" sz="2400" i="1" dirty="0" err="1">
                <a:solidFill>
                  <a:schemeClr val="bg1"/>
                </a:solidFill>
                <a:latin typeface="Museo Sans 300"/>
              </a:rPr>
              <a:t>kepada</a:t>
            </a:r>
            <a:r>
              <a:rPr lang="en-US" sz="2400" i="1" dirty="0">
                <a:solidFill>
                  <a:schemeClr val="bg1"/>
                </a:solidFill>
                <a:latin typeface="Museo Sans 300"/>
              </a:rPr>
              <a:t> Allah, </a:t>
            </a:r>
            <a:r>
              <a:rPr lang="en-US" sz="2400" i="1" dirty="0" err="1">
                <a:solidFill>
                  <a:schemeClr val="bg1"/>
                </a:solidFill>
                <a:latin typeface="Museo Sans 300"/>
              </a:rPr>
              <a:t>bertakbir</a:t>
            </a:r>
            <a:r>
              <a:rPr lang="en-US" sz="2400" i="1" dirty="0">
                <a:solidFill>
                  <a:schemeClr val="bg1"/>
                </a:solidFill>
                <a:latin typeface="Museo Sans 300"/>
              </a:rPr>
              <a:t>, </a:t>
            </a:r>
            <a:r>
              <a:rPr lang="en-US" sz="2400" i="1" dirty="0" err="1">
                <a:solidFill>
                  <a:schemeClr val="bg1"/>
                </a:solidFill>
                <a:latin typeface="Museo Sans 300"/>
              </a:rPr>
              <a:t>kerjakanlah</a:t>
            </a:r>
            <a:r>
              <a:rPr lang="en-US" sz="2400" i="1" dirty="0">
                <a:solidFill>
                  <a:schemeClr val="bg1"/>
                </a:solidFill>
                <a:latin typeface="Museo Sans 300"/>
              </a:rPr>
              <a:t> </a:t>
            </a:r>
            <a:r>
              <a:rPr lang="en-US" sz="2400" i="1" dirty="0" err="1">
                <a:solidFill>
                  <a:schemeClr val="bg1"/>
                </a:solidFill>
                <a:latin typeface="Museo Sans 300"/>
              </a:rPr>
              <a:t>salat</a:t>
            </a:r>
            <a:r>
              <a:rPr lang="en-US" sz="2400" i="1" dirty="0">
                <a:solidFill>
                  <a:schemeClr val="bg1"/>
                </a:solidFill>
                <a:latin typeface="Museo Sans 300"/>
              </a:rPr>
              <a:t>, </a:t>
            </a:r>
            <a:r>
              <a:rPr lang="en-US" sz="2400" i="1" dirty="0" err="1">
                <a:solidFill>
                  <a:schemeClr val="bg1"/>
                </a:solidFill>
                <a:latin typeface="Museo Sans 300"/>
              </a:rPr>
              <a:t>dan</a:t>
            </a:r>
            <a:r>
              <a:rPr lang="en-US" sz="2400" i="1" dirty="0">
                <a:solidFill>
                  <a:schemeClr val="bg1"/>
                </a:solidFill>
                <a:latin typeface="Museo Sans 300"/>
              </a:rPr>
              <a:t> </a:t>
            </a:r>
            <a:r>
              <a:rPr lang="en-US" sz="2400" i="1" dirty="0" err="1">
                <a:solidFill>
                  <a:schemeClr val="bg1"/>
                </a:solidFill>
                <a:latin typeface="Museo Sans 300"/>
              </a:rPr>
              <a:t>bersedekahlah</a:t>
            </a:r>
            <a:r>
              <a:rPr lang="en-US" sz="2400" i="1" dirty="0" smtClean="0">
                <a:solidFill>
                  <a:schemeClr val="bg1"/>
                </a:solidFill>
                <a:latin typeface="Museo Sans 300"/>
              </a:rPr>
              <a:t>”</a:t>
            </a:r>
          </a:p>
          <a:p>
            <a:pPr algn="ctr"/>
            <a:r>
              <a:rPr lang="en-US" sz="2400" i="1" dirty="0" smtClean="0">
                <a:solidFill>
                  <a:schemeClr val="bg1"/>
                </a:solidFill>
                <a:latin typeface="Museo Sans 300"/>
              </a:rPr>
              <a:t> </a:t>
            </a:r>
            <a:r>
              <a:rPr lang="en-US" sz="2400" b="1" dirty="0">
                <a:solidFill>
                  <a:schemeClr val="bg1"/>
                </a:solidFill>
                <a:latin typeface="Museo Sans 700"/>
              </a:rPr>
              <a:t>(H.R. </a:t>
            </a:r>
            <a:r>
              <a:rPr lang="en-US" sz="2400" b="1" dirty="0" err="1">
                <a:solidFill>
                  <a:schemeClr val="bg1"/>
                </a:solidFill>
                <a:latin typeface="Museo Sans 700"/>
              </a:rPr>
              <a:t>Bukhari</a:t>
            </a:r>
            <a:r>
              <a:rPr lang="en-US" sz="2400" b="1" dirty="0">
                <a:solidFill>
                  <a:schemeClr val="bg1"/>
                </a:solidFill>
                <a:latin typeface="Museo Sans 700"/>
              </a:rPr>
              <a:t>) </a:t>
            </a:r>
            <a:endParaRPr lang="en-US" sz="2400" dirty="0">
              <a:solidFill>
                <a:schemeClr val="bg1"/>
              </a:solidFill>
            </a:endParaRPr>
          </a:p>
        </p:txBody>
      </p:sp>
      <p:sp>
        <p:nvSpPr>
          <p:cNvPr id="19" name="Rectangle 18"/>
          <p:cNvSpPr/>
          <p:nvPr/>
        </p:nvSpPr>
        <p:spPr>
          <a:xfrm>
            <a:off x="8831539" y="1111128"/>
            <a:ext cx="7559122" cy="913070"/>
          </a:xfrm>
          <a:prstGeom prst="rect">
            <a:avLst/>
          </a:prstGeom>
        </p:spPr>
        <p:txBody>
          <a:bodyPr wrap="none">
            <a:spAutoFit/>
          </a:bodyPr>
          <a:lstStyle/>
          <a:p>
            <a:pPr algn="ctr">
              <a:lnSpc>
                <a:spcPts val="6400"/>
              </a:lnSpc>
            </a:pPr>
            <a:r>
              <a:rPr lang="en-US" sz="6600" spc="-256" dirty="0" err="1">
                <a:solidFill>
                  <a:srgbClr val="FFFFFF"/>
                </a:solidFill>
                <a:latin typeface="Gaegu" pitchFamily="2" charset="0"/>
                <a:ea typeface="Gaegu" pitchFamily="2" charset="0"/>
              </a:rPr>
              <a:t>Hukum</a:t>
            </a:r>
            <a:r>
              <a:rPr lang="en-US" sz="6600" spc="-256" dirty="0">
                <a:solidFill>
                  <a:srgbClr val="FFFFFF"/>
                </a:solidFill>
                <a:latin typeface="Gaegu" pitchFamily="2" charset="0"/>
                <a:ea typeface="Gaegu" pitchFamily="2" charset="0"/>
              </a:rPr>
              <a:t> </a:t>
            </a:r>
            <a:r>
              <a:rPr lang="en-US" sz="6600" spc="-256" dirty="0" err="1">
                <a:solidFill>
                  <a:srgbClr val="FFFFFF"/>
                </a:solidFill>
                <a:latin typeface="Gaegu" pitchFamily="2" charset="0"/>
                <a:ea typeface="Gaegu" pitchFamily="2" charset="0"/>
              </a:rPr>
              <a:t>Salat</a:t>
            </a:r>
            <a:r>
              <a:rPr lang="en-US" sz="6600" spc="-256" dirty="0">
                <a:solidFill>
                  <a:srgbClr val="FFFFFF"/>
                </a:solidFill>
                <a:latin typeface="Gaegu" pitchFamily="2" charset="0"/>
                <a:ea typeface="Gaegu" pitchFamily="2" charset="0"/>
              </a:rPr>
              <a:t> </a:t>
            </a:r>
            <a:r>
              <a:rPr lang="en-US" sz="6600" spc="-256" dirty="0" err="1">
                <a:solidFill>
                  <a:srgbClr val="FFFFFF"/>
                </a:solidFill>
                <a:latin typeface="Gaegu" pitchFamily="2" charset="0"/>
                <a:ea typeface="Gaegu" pitchFamily="2" charset="0"/>
              </a:rPr>
              <a:t>Gerhana</a:t>
            </a:r>
            <a:r>
              <a:rPr lang="en-US" sz="6600" spc="-256" dirty="0">
                <a:solidFill>
                  <a:srgbClr val="FFFFFF"/>
                </a:solidFill>
                <a:latin typeface="Gaegu" pitchFamily="2" charset="0"/>
                <a:ea typeface="Gaegu" pitchFamily="2" charset="0"/>
              </a:rPr>
              <a:t> </a:t>
            </a:r>
          </a:p>
        </p:txBody>
      </p:sp>
      <p:pic>
        <p:nvPicPr>
          <p:cNvPr id="20" name="Picture 19">
            <a:extLst>
              <a:ext uri="{FF2B5EF4-FFF2-40B4-BE49-F238E27FC236}">
                <a16:creationId xmlns:a16="http://schemas.microsoft.com/office/drawing/2014/main" id="{911311E0-3D3F-7E0F-96D9-D9D66EE79DD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2883572" y="1451368"/>
            <a:ext cx="13330294" cy="976165"/>
          </a:xfrm>
          <a:prstGeom prst="rect">
            <a:avLst/>
          </a:prstGeom>
        </p:spPr>
        <p:txBody>
          <a:bodyPr lIns="0" tIns="0" rIns="0" bIns="0" rtlCol="0" anchor="t">
            <a:spAutoFit/>
          </a:bodyPr>
          <a:lstStyle/>
          <a:p>
            <a:pPr algn="ctr">
              <a:lnSpc>
                <a:spcPts val="7200"/>
              </a:lnSpc>
            </a:pPr>
            <a:r>
              <a:rPr lang="en-US" sz="9600" spc="-288" dirty="0" err="1" smtClean="0">
                <a:solidFill>
                  <a:srgbClr val="FFFFFF"/>
                </a:solidFill>
                <a:latin typeface="Gaegu" pitchFamily="2" charset="0"/>
                <a:ea typeface="Gaegu" pitchFamily="2" charset="0"/>
              </a:rPr>
              <a:t>Ketentuan</a:t>
            </a:r>
            <a:r>
              <a:rPr lang="en-US" sz="9600" spc="-288" dirty="0" smtClean="0">
                <a:solidFill>
                  <a:srgbClr val="FFFFFF"/>
                </a:solidFill>
                <a:latin typeface="Gaegu" pitchFamily="2" charset="0"/>
                <a:ea typeface="Gaegu" pitchFamily="2" charset="0"/>
              </a:rPr>
              <a:t> </a:t>
            </a:r>
            <a:r>
              <a:rPr lang="en-US" sz="9600" spc="-288" dirty="0" err="1" smtClean="0">
                <a:solidFill>
                  <a:srgbClr val="FFFFFF"/>
                </a:solidFill>
                <a:latin typeface="Gaegu" pitchFamily="2" charset="0"/>
                <a:ea typeface="Gaegu" pitchFamily="2" charset="0"/>
              </a:rPr>
              <a:t>Salat</a:t>
            </a:r>
            <a:r>
              <a:rPr lang="en-US" sz="9600" spc="-288" dirty="0" smtClean="0">
                <a:solidFill>
                  <a:srgbClr val="FFFFFF"/>
                </a:solidFill>
                <a:latin typeface="Gaegu" pitchFamily="2" charset="0"/>
                <a:ea typeface="Gaegu" pitchFamily="2" charset="0"/>
              </a:rPr>
              <a:t> </a:t>
            </a:r>
            <a:r>
              <a:rPr lang="en-US" sz="9600" spc="-288" dirty="0" err="1" smtClean="0">
                <a:solidFill>
                  <a:srgbClr val="FFFFFF"/>
                </a:solidFill>
                <a:latin typeface="Gaegu" pitchFamily="2" charset="0"/>
                <a:ea typeface="Gaegu" pitchFamily="2" charset="0"/>
              </a:rPr>
              <a:t>Gerhana</a:t>
            </a:r>
            <a:endParaRPr lang="en-US" sz="9600" spc="-288" dirty="0">
              <a:solidFill>
                <a:srgbClr val="FFFFFF"/>
              </a:solidFill>
              <a:latin typeface="Gaegu" pitchFamily="2" charset="0"/>
              <a:ea typeface="Gaegu" pitchFamily="2" charset="0"/>
            </a:endParaRPr>
          </a:p>
        </p:txBody>
      </p:sp>
      <p:sp>
        <p:nvSpPr>
          <p:cNvPr id="6" name="TextBox 6"/>
          <p:cNvSpPr txBox="1"/>
          <p:nvPr/>
        </p:nvSpPr>
        <p:spPr>
          <a:xfrm>
            <a:off x="2407340" y="4039280"/>
            <a:ext cx="4157821" cy="1308050"/>
          </a:xfrm>
          <a:prstGeom prst="rect">
            <a:avLst/>
          </a:prstGeom>
        </p:spPr>
        <p:txBody>
          <a:bodyPr wrap="square" lIns="0" tIns="0" rIns="0" bIns="0" rtlCol="0" anchor="t">
            <a:spAutoFit/>
          </a:bodyPr>
          <a:lstStyle/>
          <a:p>
            <a:pPr>
              <a:lnSpc>
                <a:spcPts val="3360"/>
              </a:lnSpc>
            </a:pPr>
            <a:r>
              <a:rPr lang="fi-FI" sz="2800" dirty="0">
                <a:solidFill>
                  <a:schemeClr val="bg1"/>
                </a:solidFill>
                <a:latin typeface="Bitter" panose="02000000000000000000" pitchFamily="2" charset="0"/>
              </a:rPr>
              <a:t>Waktu salat gerhana dilaksanakan saat gerhana </a:t>
            </a:r>
            <a:r>
              <a:rPr lang="fi-FI" sz="2800" dirty="0" smtClean="0">
                <a:solidFill>
                  <a:schemeClr val="bg1"/>
                </a:solidFill>
                <a:latin typeface="Bitter" panose="02000000000000000000" pitchFamily="2" charset="0"/>
              </a:rPr>
              <a:t>berlangsung</a:t>
            </a:r>
            <a:endParaRPr lang="en-US" sz="2800" dirty="0">
              <a:solidFill>
                <a:schemeClr val="bg1"/>
              </a:solidFill>
              <a:latin typeface="Bitter" panose="02000000000000000000" pitchFamily="2" charset="0"/>
            </a:endParaRPr>
          </a:p>
        </p:txBody>
      </p:sp>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680897" y="4089286"/>
            <a:ext cx="437734" cy="386002"/>
          </a:xfrm>
          <a:prstGeom prst="rect">
            <a:avLst/>
          </a:prstGeom>
        </p:spPr>
      </p:pic>
      <p:sp>
        <p:nvSpPr>
          <p:cNvPr id="10" name="TextBox 10"/>
          <p:cNvSpPr txBox="1"/>
          <p:nvPr/>
        </p:nvSpPr>
        <p:spPr>
          <a:xfrm>
            <a:off x="2388291" y="6543982"/>
            <a:ext cx="4157820" cy="2592633"/>
          </a:xfrm>
          <a:prstGeom prst="rect">
            <a:avLst/>
          </a:prstGeom>
        </p:spPr>
        <p:txBody>
          <a:bodyPr wrap="square" lIns="0" tIns="0" rIns="0" bIns="0" rtlCol="0" anchor="t">
            <a:spAutoFit/>
          </a:bodyPr>
          <a:lstStyle/>
          <a:p>
            <a:pPr>
              <a:lnSpc>
                <a:spcPts val="3360"/>
              </a:lnSpc>
            </a:pPr>
            <a:r>
              <a:rPr lang="en-US" sz="2800" dirty="0" err="1">
                <a:solidFill>
                  <a:schemeClr val="bg1"/>
                </a:solidFill>
                <a:latin typeface="Bitter" panose="02000000000000000000" pitchFamily="2" charset="0"/>
              </a:rPr>
              <a:t>Bacaan</a:t>
            </a:r>
            <a:r>
              <a:rPr lang="en-US" sz="2800" dirty="0">
                <a:solidFill>
                  <a:schemeClr val="bg1"/>
                </a:solidFill>
                <a:latin typeface="Bitter" panose="02000000000000000000" pitchFamily="2" charset="0"/>
              </a:rPr>
              <a:t> surah Al-</a:t>
            </a:r>
            <a:r>
              <a:rPr lang="en-US" sz="2800" dirty="0" err="1">
                <a:solidFill>
                  <a:schemeClr val="bg1"/>
                </a:solidFill>
                <a:latin typeface="Bitter" panose="02000000000000000000" pitchFamily="2" charset="0"/>
              </a:rPr>
              <a:t>Fātih.ah</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dikeraskan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pada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gerhana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bulan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dilirihkan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pada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gerhana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matahari</a:t>
            </a:r>
            <a:r>
              <a:rPr lang="en-US" sz="2800" dirty="0">
                <a:solidFill>
                  <a:schemeClr val="bg1"/>
                </a:solidFill>
                <a:latin typeface="Bitter" panose="02000000000000000000" pitchFamily="2" charset="0"/>
              </a:rPr>
              <a:t> </a:t>
            </a:r>
          </a:p>
        </p:txBody>
      </p:sp>
      <p:pic>
        <p:nvPicPr>
          <p:cNvPr id="12" name="Picture 1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680897" y="6955775"/>
            <a:ext cx="437734" cy="386002"/>
          </a:xfrm>
          <a:prstGeom prst="rect">
            <a:avLst/>
          </a:prstGeom>
        </p:spPr>
      </p:pic>
      <p:sp>
        <p:nvSpPr>
          <p:cNvPr id="14" name="TextBox 14"/>
          <p:cNvSpPr txBox="1"/>
          <p:nvPr/>
        </p:nvSpPr>
        <p:spPr>
          <a:xfrm>
            <a:off x="7648964" y="4039280"/>
            <a:ext cx="4172166" cy="1308050"/>
          </a:xfrm>
          <a:prstGeom prst="rect">
            <a:avLst/>
          </a:prstGeom>
        </p:spPr>
        <p:txBody>
          <a:bodyPr wrap="square" lIns="0" tIns="0" rIns="0" bIns="0" rtlCol="0" anchor="t">
            <a:spAutoFit/>
          </a:bodyPr>
          <a:lstStyle/>
          <a:p>
            <a:pPr>
              <a:lnSpc>
                <a:spcPts val="3360"/>
              </a:lnSpc>
            </a:pP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gerhana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dikerjakan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secara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berjamaah</a:t>
            </a:r>
            <a:r>
              <a:rPr lang="en-US" sz="2800" dirty="0">
                <a:solidFill>
                  <a:schemeClr val="bg1"/>
                </a:solidFill>
                <a:latin typeface="Bitter" panose="02000000000000000000" pitchFamily="2" charset="0"/>
              </a:rPr>
              <a:t> </a:t>
            </a:r>
          </a:p>
        </p:txBody>
      </p:sp>
      <p:pic>
        <p:nvPicPr>
          <p:cNvPr id="16" name="Picture 1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888196" y="4089286"/>
            <a:ext cx="437734" cy="386002"/>
          </a:xfrm>
          <a:prstGeom prst="rect">
            <a:avLst/>
          </a:prstGeom>
        </p:spPr>
      </p:pic>
      <p:sp>
        <p:nvSpPr>
          <p:cNvPr id="18" name="TextBox 18"/>
          <p:cNvSpPr txBox="1"/>
          <p:nvPr/>
        </p:nvSpPr>
        <p:spPr>
          <a:xfrm>
            <a:off x="7668015" y="6543982"/>
            <a:ext cx="4172166" cy="2180084"/>
          </a:xfrm>
          <a:prstGeom prst="rect">
            <a:avLst/>
          </a:prstGeom>
        </p:spPr>
        <p:txBody>
          <a:bodyPr wrap="square" lIns="0" tIns="0" rIns="0" bIns="0" rtlCol="0" anchor="t">
            <a:spAutoFit/>
          </a:bodyPr>
          <a:lstStyle/>
          <a:p>
            <a:pPr>
              <a:lnSpc>
                <a:spcPts val="3360"/>
              </a:lnSpc>
            </a:pPr>
            <a:r>
              <a:rPr lang="en-US" sz="2800" dirty="0" err="1">
                <a:solidFill>
                  <a:schemeClr val="bg1"/>
                </a:solidFill>
                <a:latin typeface="Bitter" panose="02000000000000000000" pitchFamily="2" charset="0"/>
              </a:rPr>
              <a:t>Bacaan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ayat</a:t>
            </a:r>
            <a:r>
              <a:rPr lang="en-US" sz="2800" dirty="0">
                <a:solidFill>
                  <a:schemeClr val="bg1"/>
                </a:solidFill>
                <a:latin typeface="Bitter" panose="02000000000000000000" pitchFamily="2" charset="0"/>
              </a:rPr>
              <a:t>/surah </a:t>
            </a:r>
            <a:r>
              <a:rPr lang="en-US" sz="2800" dirty="0" err="1">
                <a:solidFill>
                  <a:schemeClr val="bg1"/>
                </a:solidFill>
                <a:latin typeface="Bitter" panose="02000000000000000000" pitchFamily="2" charset="0"/>
              </a:rPr>
              <a:t>setelah</a:t>
            </a:r>
            <a:r>
              <a:rPr lang="en-US" sz="2800" dirty="0">
                <a:solidFill>
                  <a:schemeClr val="bg1"/>
                </a:solidFill>
                <a:latin typeface="Bitter" panose="02000000000000000000" pitchFamily="2" charset="0"/>
              </a:rPr>
              <a:t> surah Al-</a:t>
            </a:r>
            <a:r>
              <a:rPr lang="en-US" sz="2800" dirty="0" err="1">
                <a:solidFill>
                  <a:schemeClr val="bg1"/>
                </a:solidFill>
                <a:latin typeface="Bitter" panose="02000000000000000000" pitchFamily="2" charset="0"/>
              </a:rPr>
              <a:t>Fātih.ah</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pada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rakaat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pertama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lebih</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panjang</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daripada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rakaat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kedua</a:t>
            </a:r>
            <a:r>
              <a:rPr lang="en-US" sz="2800" dirty="0">
                <a:solidFill>
                  <a:schemeClr val="bg1"/>
                </a:solidFill>
                <a:latin typeface="Bitter" panose="02000000000000000000" pitchFamily="2" charset="0"/>
              </a:rPr>
              <a:t> </a:t>
            </a:r>
          </a:p>
        </p:txBody>
      </p:sp>
      <p:pic>
        <p:nvPicPr>
          <p:cNvPr id="20" name="Picture 2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888196" y="6955775"/>
            <a:ext cx="437734" cy="386002"/>
          </a:xfrm>
          <a:prstGeom prst="rect">
            <a:avLst/>
          </a:prstGeom>
        </p:spPr>
      </p:pic>
      <p:sp>
        <p:nvSpPr>
          <p:cNvPr id="22" name="TextBox 22"/>
          <p:cNvSpPr txBox="1"/>
          <p:nvPr/>
        </p:nvSpPr>
        <p:spPr>
          <a:xfrm>
            <a:off x="12807594" y="4039280"/>
            <a:ext cx="4451706" cy="1744067"/>
          </a:xfrm>
          <a:prstGeom prst="rect">
            <a:avLst/>
          </a:prstGeom>
        </p:spPr>
        <p:txBody>
          <a:bodyPr wrap="square" lIns="0" tIns="0" rIns="0" bIns="0" rtlCol="0" anchor="t">
            <a:spAutoFit/>
          </a:bodyPr>
          <a:lstStyle/>
          <a:p>
            <a:pPr>
              <a:lnSpc>
                <a:spcPts val="3360"/>
              </a:lnSpc>
            </a:pPr>
            <a:r>
              <a:rPr lang="en-US" sz="2800" dirty="0" err="1">
                <a:solidFill>
                  <a:schemeClr val="bg1"/>
                </a:solidFill>
                <a:latin typeface="Bitter" panose="02000000000000000000" pitchFamily="2" charset="0"/>
              </a:rPr>
              <a:t>Dilakukan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sebanyak</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dua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rakaat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setiap</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rakaat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melakukan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dua</a:t>
            </a:r>
            <a:r>
              <a:rPr lang="en-US" sz="2800" dirty="0">
                <a:solidFill>
                  <a:schemeClr val="bg1"/>
                </a:solidFill>
                <a:latin typeface="Bitter" panose="02000000000000000000" pitchFamily="2" charset="0"/>
              </a:rPr>
              <a:t> kali </a:t>
            </a:r>
            <a:r>
              <a:rPr lang="en-US" sz="2800" dirty="0" err="1">
                <a:solidFill>
                  <a:schemeClr val="bg1"/>
                </a:solidFill>
                <a:latin typeface="Bitter" panose="02000000000000000000" pitchFamily="2" charset="0"/>
              </a:rPr>
              <a:t>rukuk</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dua</a:t>
            </a:r>
            <a:r>
              <a:rPr lang="en-US" sz="2800" dirty="0">
                <a:solidFill>
                  <a:schemeClr val="bg1"/>
                </a:solidFill>
                <a:latin typeface="Bitter" panose="02000000000000000000" pitchFamily="2" charset="0"/>
              </a:rPr>
              <a:t> kali </a:t>
            </a:r>
            <a:r>
              <a:rPr lang="en-US" sz="2800" dirty="0" err="1">
                <a:solidFill>
                  <a:schemeClr val="bg1"/>
                </a:solidFill>
                <a:latin typeface="Bitter" panose="02000000000000000000" pitchFamily="2" charset="0"/>
              </a:rPr>
              <a:t>sujud</a:t>
            </a:r>
            <a:r>
              <a:rPr lang="en-US" sz="2800" dirty="0">
                <a:solidFill>
                  <a:schemeClr val="bg1"/>
                </a:solidFill>
                <a:latin typeface="Bitter" panose="02000000000000000000" pitchFamily="2" charset="0"/>
              </a:rPr>
              <a:t> </a:t>
            </a:r>
          </a:p>
        </p:txBody>
      </p:sp>
      <p:pic>
        <p:nvPicPr>
          <p:cNvPr id="24" name="Picture 2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2095495" y="4089286"/>
            <a:ext cx="437734" cy="386002"/>
          </a:xfrm>
          <a:prstGeom prst="rect">
            <a:avLst/>
          </a:prstGeom>
        </p:spPr>
      </p:pic>
      <p:sp>
        <p:nvSpPr>
          <p:cNvPr id="26" name="TextBox 26"/>
          <p:cNvSpPr txBox="1"/>
          <p:nvPr/>
        </p:nvSpPr>
        <p:spPr>
          <a:xfrm>
            <a:off x="12849988" y="6513987"/>
            <a:ext cx="4718406" cy="1269578"/>
          </a:xfrm>
          <a:prstGeom prst="rect">
            <a:avLst/>
          </a:prstGeom>
        </p:spPr>
        <p:txBody>
          <a:bodyPr wrap="square" lIns="0" tIns="0" rIns="0" bIns="0" rtlCol="0" anchor="t">
            <a:spAutoFit/>
          </a:bodyPr>
          <a:lstStyle/>
          <a:p>
            <a:pPr>
              <a:lnSpc>
                <a:spcPts val="3290"/>
              </a:lnSpc>
            </a:pPr>
            <a:r>
              <a:rPr lang="en-US" sz="2800" dirty="0" err="1">
                <a:solidFill>
                  <a:schemeClr val="bg1"/>
                </a:solidFill>
                <a:latin typeface="Bitter" panose="02000000000000000000" pitchFamily="2" charset="0"/>
              </a:rPr>
              <a:t>Selesai</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salat</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gerhana</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dilanjutkan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dengan</a:t>
            </a:r>
            <a:r>
              <a:rPr lang="en-US" sz="2800" dirty="0">
                <a:solidFill>
                  <a:schemeClr val="bg1"/>
                </a:solidFill>
                <a:latin typeface="Bitter" panose="02000000000000000000" pitchFamily="2" charset="0"/>
              </a:rPr>
              <a:t> </a:t>
            </a:r>
            <a:r>
              <a:rPr lang="en-US" sz="2800" dirty="0" err="1">
                <a:solidFill>
                  <a:schemeClr val="bg1"/>
                </a:solidFill>
                <a:latin typeface="Bitter" panose="02000000000000000000" pitchFamily="2" charset="0"/>
              </a:rPr>
              <a:t>khotbah</a:t>
            </a:r>
            <a:r>
              <a:rPr lang="en-US" sz="2800" dirty="0">
                <a:solidFill>
                  <a:schemeClr val="bg1"/>
                </a:solidFill>
                <a:latin typeface="Bitter" panose="02000000000000000000" pitchFamily="2" charset="0"/>
              </a:rPr>
              <a:t> </a:t>
            </a:r>
            <a:endParaRPr lang="en-US" sz="2741" dirty="0">
              <a:solidFill>
                <a:schemeClr val="bg1"/>
              </a:solidFill>
              <a:latin typeface="Bitter" panose="02000000000000000000" pitchFamily="2" charset="0"/>
            </a:endParaRPr>
          </a:p>
        </p:txBody>
      </p:sp>
      <p:pic>
        <p:nvPicPr>
          <p:cNvPr id="28" name="Picture 2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2095495" y="6955775"/>
            <a:ext cx="437734" cy="386002"/>
          </a:xfrm>
          <a:prstGeom prst="rect">
            <a:avLst/>
          </a:prstGeom>
        </p:spPr>
      </p:pic>
      <p:pic>
        <p:nvPicPr>
          <p:cNvPr id="29" name="Picture 2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244800">
            <a:off x="13645089" y="9556424"/>
            <a:ext cx="1517828" cy="1633670"/>
          </a:xfrm>
          <a:prstGeom prst="rect">
            <a:avLst/>
          </a:prstGeom>
        </p:spPr>
      </p:pic>
      <p:pic>
        <p:nvPicPr>
          <p:cNvPr id="30" name="Picture 3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646072" y="9970603"/>
            <a:ext cx="2613228" cy="570159"/>
          </a:xfrm>
          <a:prstGeom prst="rect">
            <a:avLst/>
          </a:prstGeom>
        </p:spPr>
      </p:pic>
      <p:pic>
        <p:nvPicPr>
          <p:cNvPr id="31" name="Picture 3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637525">
            <a:off x="-173908" y="-282644"/>
            <a:ext cx="1379274" cy="1356704"/>
          </a:xfrm>
          <a:prstGeom prst="rect">
            <a:avLst/>
          </a:prstGeom>
        </p:spPr>
      </p:pic>
      <p:pic>
        <p:nvPicPr>
          <p:cNvPr id="32" name="Picture 3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3464629">
            <a:off x="-943976" y="1070198"/>
            <a:ext cx="1887953" cy="1294106"/>
          </a:xfrm>
          <a:prstGeom prst="rect">
            <a:avLst/>
          </a:prstGeom>
        </p:spPr>
      </p:pic>
      <p:pic>
        <p:nvPicPr>
          <p:cNvPr id="33" name="Picture 3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3800185">
            <a:off x="17536252" y="8452841"/>
            <a:ext cx="1419015" cy="1495130"/>
          </a:xfrm>
          <a:prstGeom prst="rect">
            <a:avLst/>
          </a:prstGeom>
        </p:spPr>
      </p:pic>
      <p:pic>
        <p:nvPicPr>
          <p:cNvPr id="34" name="Picture 33">
            <a:extLst>
              <a:ext uri="{FF2B5EF4-FFF2-40B4-BE49-F238E27FC236}">
                <a16:creationId xmlns:a16="http://schemas.microsoft.com/office/drawing/2014/main" id="{911311E0-3D3F-7E0F-96D9-D9D66EE79DD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2" name="TextBox 2"/>
          <p:cNvSpPr txBox="1"/>
          <p:nvPr/>
        </p:nvSpPr>
        <p:spPr>
          <a:xfrm>
            <a:off x="1086834" y="642233"/>
            <a:ext cx="16154400" cy="1231106"/>
          </a:xfrm>
          <a:prstGeom prst="rect">
            <a:avLst/>
          </a:prstGeom>
        </p:spPr>
        <p:txBody>
          <a:bodyPr wrap="square" lIns="0" tIns="0" rIns="0" bIns="0" rtlCol="0" anchor="t">
            <a:spAutoFit/>
          </a:bodyPr>
          <a:lstStyle/>
          <a:p>
            <a:pPr algn="ctr"/>
            <a:r>
              <a:rPr lang="en-US" sz="8000" dirty="0" smtClean="0">
                <a:solidFill>
                  <a:schemeClr val="bg1"/>
                </a:solidFill>
                <a:latin typeface="Gaegu" pitchFamily="2" charset="0"/>
                <a:ea typeface="Gaegu" pitchFamily="2" charset="0"/>
              </a:rPr>
              <a:t>Tata Cara </a:t>
            </a:r>
            <a:r>
              <a:rPr lang="en-US" sz="8000" dirty="0" err="1" smtClean="0">
                <a:solidFill>
                  <a:schemeClr val="bg1"/>
                </a:solidFill>
                <a:latin typeface="Gaegu" pitchFamily="2" charset="0"/>
                <a:ea typeface="Gaegu" pitchFamily="2" charset="0"/>
              </a:rPr>
              <a:t>Pelaksanaan</a:t>
            </a:r>
            <a:r>
              <a:rPr lang="en-US" sz="8000" dirty="0" smtClean="0">
                <a:solidFill>
                  <a:schemeClr val="bg1"/>
                </a:solidFill>
                <a:latin typeface="Gaegu" pitchFamily="2" charset="0"/>
                <a:ea typeface="Gaegu" pitchFamily="2" charset="0"/>
              </a:rPr>
              <a:t> </a:t>
            </a:r>
            <a:r>
              <a:rPr lang="en-US" sz="8000" dirty="0" err="1" smtClean="0">
                <a:solidFill>
                  <a:schemeClr val="bg1"/>
                </a:solidFill>
                <a:latin typeface="Gaegu" pitchFamily="2" charset="0"/>
                <a:ea typeface="Gaegu" pitchFamily="2" charset="0"/>
              </a:rPr>
              <a:t>Salat</a:t>
            </a:r>
            <a:r>
              <a:rPr lang="en-US" sz="8000" dirty="0" smtClean="0">
                <a:solidFill>
                  <a:schemeClr val="bg1"/>
                </a:solidFill>
                <a:latin typeface="Gaegu" pitchFamily="2" charset="0"/>
                <a:ea typeface="Gaegu" pitchFamily="2" charset="0"/>
              </a:rPr>
              <a:t> </a:t>
            </a:r>
            <a:r>
              <a:rPr lang="en-US" sz="8000" dirty="0" err="1" smtClean="0">
                <a:solidFill>
                  <a:schemeClr val="bg1"/>
                </a:solidFill>
                <a:latin typeface="Gaegu" pitchFamily="2" charset="0"/>
                <a:ea typeface="Gaegu" pitchFamily="2" charset="0"/>
              </a:rPr>
              <a:t>Gerhana</a:t>
            </a:r>
            <a:endParaRPr lang="en-US" sz="8000" dirty="0">
              <a:solidFill>
                <a:schemeClr val="bg1"/>
              </a:solidFill>
              <a:latin typeface="Gaegu" pitchFamily="2" charset="0"/>
              <a:ea typeface="Gaegu" pitchFamily="2" charset="0"/>
            </a:endParaRPr>
          </a:p>
        </p:txBody>
      </p:sp>
      <p:sp>
        <p:nvSpPr>
          <p:cNvPr id="4" name="TextBox 4"/>
          <p:cNvSpPr txBox="1"/>
          <p:nvPr/>
        </p:nvSpPr>
        <p:spPr>
          <a:xfrm>
            <a:off x="1734507" y="3153364"/>
            <a:ext cx="3905624" cy="423193"/>
          </a:xfrm>
          <a:prstGeom prst="rect">
            <a:avLst/>
          </a:prstGeom>
        </p:spPr>
        <p:txBody>
          <a:bodyPr lIns="0" tIns="0" rIns="0" bIns="0" rtlCol="0" anchor="t">
            <a:spAutoFit/>
          </a:bodyPr>
          <a:lstStyle/>
          <a:p>
            <a:pPr>
              <a:lnSpc>
                <a:spcPts val="3290"/>
              </a:lnSpc>
            </a:pPr>
            <a:r>
              <a:rPr lang="en-US" sz="3200" dirty="0" smtClean="0">
                <a:solidFill>
                  <a:srgbClr val="FFFFFF"/>
                </a:solidFill>
                <a:latin typeface="Gaegu" pitchFamily="2" charset="0"/>
                <a:ea typeface="Gaegu" pitchFamily="2" charset="0"/>
              </a:rPr>
              <a:t>1. </a:t>
            </a:r>
            <a:r>
              <a:rPr lang="en-US" sz="3200" dirty="0" err="1" smtClean="0">
                <a:solidFill>
                  <a:srgbClr val="FFFFFF"/>
                </a:solidFill>
                <a:latin typeface="Gaegu" pitchFamily="2" charset="0"/>
                <a:ea typeface="Gaegu" pitchFamily="2" charset="0"/>
              </a:rPr>
              <a:t>Niat</a:t>
            </a:r>
            <a:endParaRPr lang="en-US" sz="3200" dirty="0">
              <a:solidFill>
                <a:srgbClr val="FFFFFF"/>
              </a:solidFill>
              <a:latin typeface="Gaegu" pitchFamily="2" charset="0"/>
              <a:ea typeface="Gaegu" pitchFamily="2" charset="0"/>
            </a:endParaRPr>
          </a:p>
        </p:txBody>
      </p:sp>
      <p:sp>
        <p:nvSpPr>
          <p:cNvPr id="8" name="TextBox 8"/>
          <p:cNvSpPr txBox="1"/>
          <p:nvPr/>
        </p:nvSpPr>
        <p:spPr>
          <a:xfrm>
            <a:off x="13451820" y="2518332"/>
            <a:ext cx="3905624" cy="1744067"/>
          </a:xfrm>
          <a:prstGeom prst="rect">
            <a:avLst/>
          </a:prstGeom>
        </p:spPr>
        <p:txBody>
          <a:bodyPr lIns="0" tIns="0" rIns="0" bIns="0" rtlCol="0" anchor="t">
            <a:spAutoFit/>
          </a:bodyPr>
          <a:lstStyle/>
          <a:p>
            <a:pPr algn="ctr">
              <a:lnSpc>
                <a:spcPts val="3360"/>
              </a:lnSpc>
            </a:pPr>
            <a:r>
              <a:rPr lang="en-US" sz="2800" dirty="0" smtClean="0">
                <a:solidFill>
                  <a:schemeClr val="bg1"/>
                </a:solidFill>
                <a:latin typeface="Gaegu" pitchFamily="2" charset="0"/>
                <a:ea typeface="Gaegu" pitchFamily="2" charset="0"/>
              </a:rPr>
              <a:t>4. </a:t>
            </a:r>
            <a:r>
              <a:rPr lang="en-US" sz="2800" dirty="0" err="1" smtClean="0">
                <a:solidFill>
                  <a:schemeClr val="bg1"/>
                </a:solidFill>
                <a:latin typeface="Gaegu" pitchFamily="2" charset="0"/>
                <a:ea typeface="Gaegu" pitchFamily="2" charset="0"/>
              </a:rPr>
              <a:t>Membaca</a:t>
            </a:r>
            <a:r>
              <a:rPr lang="en-US" sz="2800" dirty="0" smtClean="0">
                <a:solidFill>
                  <a:schemeClr val="bg1"/>
                </a:solidFill>
                <a:latin typeface="Gaegu" pitchFamily="2" charset="0"/>
                <a:ea typeface="Gaegu" pitchFamily="2" charset="0"/>
              </a:rPr>
              <a:t> </a:t>
            </a:r>
            <a:r>
              <a:rPr lang="en-US" sz="2800" dirty="0">
                <a:solidFill>
                  <a:schemeClr val="bg1"/>
                </a:solidFill>
                <a:latin typeface="Gaegu" pitchFamily="2" charset="0"/>
                <a:ea typeface="Gaegu" pitchFamily="2" charset="0"/>
              </a:rPr>
              <a:t>surah </a:t>
            </a:r>
            <a:r>
              <a:rPr lang="en-US" sz="2800" dirty="0" smtClean="0">
                <a:solidFill>
                  <a:schemeClr val="bg1"/>
                </a:solidFill>
                <a:latin typeface="Gaegu" pitchFamily="2" charset="0"/>
                <a:ea typeface="Gaegu" pitchFamily="2" charset="0"/>
              </a:rPr>
              <a:t>Al-</a:t>
            </a:r>
            <a:r>
              <a:rPr lang="en-US" sz="2800" dirty="0" err="1" smtClean="0">
                <a:solidFill>
                  <a:schemeClr val="bg1"/>
                </a:solidFill>
                <a:latin typeface="Gaegu" pitchFamily="2" charset="0"/>
                <a:ea typeface="Gaegu" pitchFamily="2" charset="0"/>
              </a:rPr>
              <a:t>Fātihah</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diteruskan</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membaca</a:t>
            </a:r>
            <a:r>
              <a:rPr lang="en-US" sz="2800" dirty="0">
                <a:solidFill>
                  <a:schemeClr val="bg1"/>
                </a:solidFill>
                <a:latin typeface="Gaegu" pitchFamily="2" charset="0"/>
                <a:ea typeface="Gaegu" pitchFamily="2" charset="0"/>
              </a:rPr>
              <a:t> surah yang </a:t>
            </a:r>
            <a:r>
              <a:rPr lang="en-US" sz="2800" dirty="0" err="1">
                <a:solidFill>
                  <a:schemeClr val="bg1"/>
                </a:solidFill>
                <a:latin typeface="Gaegu" pitchFamily="2" charset="0"/>
                <a:ea typeface="Gaegu" pitchFamily="2" charset="0"/>
              </a:rPr>
              <a:t>panjang</a:t>
            </a:r>
            <a:r>
              <a:rPr lang="en-US" sz="2800" dirty="0">
                <a:solidFill>
                  <a:schemeClr val="bg1"/>
                </a:solidFill>
                <a:latin typeface="Gaegu" pitchFamily="2" charset="0"/>
                <a:ea typeface="Gaegu" pitchFamily="2" charset="0"/>
              </a:rPr>
              <a:t>. </a:t>
            </a:r>
          </a:p>
        </p:txBody>
      </p:sp>
      <p:sp>
        <p:nvSpPr>
          <p:cNvPr id="12" name="TextBox 12"/>
          <p:cNvSpPr txBox="1"/>
          <p:nvPr/>
        </p:nvSpPr>
        <p:spPr>
          <a:xfrm>
            <a:off x="4523213" y="3084100"/>
            <a:ext cx="3905624" cy="436017"/>
          </a:xfrm>
          <a:prstGeom prst="rect">
            <a:avLst/>
          </a:prstGeom>
        </p:spPr>
        <p:txBody>
          <a:bodyPr lIns="0" tIns="0" rIns="0" bIns="0" rtlCol="0" anchor="t">
            <a:spAutoFit/>
          </a:bodyPr>
          <a:lstStyle/>
          <a:p>
            <a:pPr>
              <a:lnSpc>
                <a:spcPts val="3360"/>
              </a:lnSpc>
            </a:pPr>
            <a:r>
              <a:rPr lang="en-US" sz="3200" i="1" dirty="0" smtClean="0">
                <a:solidFill>
                  <a:schemeClr val="bg1"/>
                </a:solidFill>
                <a:latin typeface="Gaegu" pitchFamily="2" charset="0"/>
                <a:ea typeface="Gaegu" pitchFamily="2" charset="0"/>
              </a:rPr>
              <a:t>2. </a:t>
            </a:r>
            <a:r>
              <a:rPr lang="en-US" sz="3200" i="1" dirty="0" err="1" smtClean="0">
                <a:solidFill>
                  <a:schemeClr val="bg1"/>
                </a:solidFill>
                <a:latin typeface="Gaegu" pitchFamily="2" charset="0"/>
                <a:ea typeface="Gaegu" pitchFamily="2" charset="0"/>
              </a:rPr>
              <a:t>Takbiratulihram</a:t>
            </a:r>
            <a:r>
              <a:rPr lang="en-US" sz="3200" i="1" dirty="0" smtClean="0">
                <a:solidFill>
                  <a:schemeClr val="bg1"/>
                </a:solidFill>
                <a:latin typeface="Gaegu" pitchFamily="2" charset="0"/>
                <a:ea typeface="Gaegu" pitchFamily="2" charset="0"/>
              </a:rPr>
              <a:t> </a:t>
            </a:r>
            <a:endParaRPr lang="en-US" sz="3200" dirty="0">
              <a:solidFill>
                <a:schemeClr val="bg1"/>
              </a:solidFill>
              <a:latin typeface="Gaegu" pitchFamily="2" charset="0"/>
              <a:ea typeface="Gaegu" pitchFamily="2" charset="0"/>
            </a:endParaRPr>
          </a:p>
        </p:txBody>
      </p:sp>
      <p:sp>
        <p:nvSpPr>
          <p:cNvPr id="16" name="TextBox 16"/>
          <p:cNvSpPr txBox="1"/>
          <p:nvPr/>
        </p:nvSpPr>
        <p:spPr>
          <a:xfrm>
            <a:off x="-152179" y="4975475"/>
            <a:ext cx="3540007" cy="1308050"/>
          </a:xfrm>
          <a:prstGeom prst="rect">
            <a:avLst/>
          </a:prstGeom>
        </p:spPr>
        <p:txBody>
          <a:bodyPr wrap="square" lIns="0" tIns="0" rIns="0" bIns="0" rtlCol="0" anchor="t">
            <a:spAutoFit/>
          </a:bodyPr>
          <a:lstStyle/>
          <a:p>
            <a:pPr algn="ctr">
              <a:lnSpc>
                <a:spcPts val="3360"/>
              </a:lnSpc>
            </a:pPr>
            <a:r>
              <a:rPr lang="en-US" sz="2800" dirty="0" smtClean="0">
                <a:solidFill>
                  <a:schemeClr val="bg1"/>
                </a:solidFill>
                <a:latin typeface="Gaegu" pitchFamily="2" charset="0"/>
                <a:ea typeface="Gaegu" pitchFamily="2" charset="0"/>
              </a:rPr>
              <a:t>5. </a:t>
            </a:r>
            <a:r>
              <a:rPr lang="en-US" sz="2800" dirty="0" err="1" smtClean="0">
                <a:solidFill>
                  <a:schemeClr val="bg1"/>
                </a:solidFill>
                <a:latin typeface="Gaegu" pitchFamily="2" charset="0"/>
                <a:ea typeface="Gaegu" pitchFamily="2" charset="0"/>
              </a:rPr>
              <a:t>Rukuk</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dengan</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memanjangkan</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rukuknya</a:t>
            </a:r>
            <a:r>
              <a:rPr lang="en-US" sz="2800" dirty="0">
                <a:solidFill>
                  <a:schemeClr val="bg1"/>
                </a:solidFill>
                <a:latin typeface="Gaegu" pitchFamily="2" charset="0"/>
                <a:ea typeface="Gaegu" pitchFamily="2" charset="0"/>
              </a:rPr>
              <a:t> </a:t>
            </a:r>
          </a:p>
        </p:txBody>
      </p:sp>
      <p:sp>
        <p:nvSpPr>
          <p:cNvPr id="20" name="TextBox 20"/>
          <p:cNvSpPr txBox="1"/>
          <p:nvPr/>
        </p:nvSpPr>
        <p:spPr>
          <a:xfrm>
            <a:off x="9170022" y="2846140"/>
            <a:ext cx="3445904" cy="872034"/>
          </a:xfrm>
          <a:prstGeom prst="rect">
            <a:avLst/>
          </a:prstGeom>
        </p:spPr>
        <p:txBody>
          <a:bodyPr wrap="square" lIns="0" tIns="0" rIns="0" bIns="0" rtlCol="0" anchor="t">
            <a:spAutoFit/>
          </a:bodyPr>
          <a:lstStyle/>
          <a:p>
            <a:pPr algn="ctr">
              <a:lnSpc>
                <a:spcPts val="3360"/>
              </a:lnSpc>
            </a:pPr>
            <a:r>
              <a:rPr lang="en-US" sz="3200" dirty="0" smtClean="0">
                <a:solidFill>
                  <a:schemeClr val="bg1"/>
                </a:solidFill>
                <a:latin typeface="Gaegu" pitchFamily="2" charset="0"/>
                <a:ea typeface="Gaegu" pitchFamily="2" charset="0"/>
              </a:rPr>
              <a:t>3. </a:t>
            </a:r>
            <a:r>
              <a:rPr lang="en-US" sz="3200" dirty="0" err="1" smtClean="0">
                <a:solidFill>
                  <a:schemeClr val="bg1"/>
                </a:solidFill>
                <a:latin typeface="Gaegu" pitchFamily="2" charset="0"/>
                <a:ea typeface="Gaegu" pitchFamily="2" charset="0"/>
              </a:rPr>
              <a:t>Membaca</a:t>
            </a:r>
            <a:r>
              <a:rPr lang="en-US" sz="3200" dirty="0" smtClean="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doa</a:t>
            </a:r>
            <a:r>
              <a:rPr lang="en-US" sz="3200" dirty="0">
                <a:solidFill>
                  <a:schemeClr val="bg1"/>
                </a:solidFill>
                <a:latin typeface="Gaegu" pitchFamily="2" charset="0"/>
                <a:ea typeface="Gaegu" pitchFamily="2" charset="0"/>
              </a:rPr>
              <a:t> </a:t>
            </a:r>
            <a:r>
              <a:rPr lang="en-US" sz="3200" dirty="0" err="1">
                <a:solidFill>
                  <a:schemeClr val="bg1"/>
                </a:solidFill>
                <a:latin typeface="Gaegu" pitchFamily="2" charset="0"/>
                <a:ea typeface="Gaegu" pitchFamily="2" charset="0"/>
              </a:rPr>
              <a:t>iftitah</a:t>
            </a:r>
            <a:r>
              <a:rPr lang="en-US" sz="3200" dirty="0">
                <a:solidFill>
                  <a:schemeClr val="bg1"/>
                </a:solidFill>
                <a:latin typeface="Gaegu" pitchFamily="2" charset="0"/>
                <a:ea typeface="Gaegu" pitchFamily="2" charset="0"/>
              </a:rPr>
              <a:t> </a:t>
            </a:r>
          </a:p>
        </p:txBody>
      </p:sp>
      <p:sp>
        <p:nvSpPr>
          <p:cNvPr id="24" name="TextBox 24"/>
          <p:cNvSpPr txBox="1"/>
          <p:nvPr/>
        </p:nvSpPr>
        <p:spPr>
          <a:xfrm>
            <a:off x="4259163" y="4646021"/>
            <a:ext cx="3491857" cy="2051844"/>
          </a:xfrm>
          <a:prstGeom prst="rect">
            <a:avLst/>
          </a:prstGeom>
        </p:spPr>
        <p:txBody>
          <a:bodyPr wrap="square" lIns="0" tIns="0" rIns="0" bIns="0" rtlCol="0" anchor="t">
            <a:spAutoFit/>
          </a:bodyPr>
          <a:lstStyle/>
          <a:p>
            <a:pPr algn="ctr">
              <a:lnSpc>
                <a:spcPts val="3150"/>
              </a:lnSpc>
            </a:pPr>
            <a:r>
              <a:rPr lang="en-US" sz="2800" dirty="0" smtClean="0">
                <a:solidFill>
                  <a:schemeClr val="bg1"/>
                </a:solidFill>
                <a:latin typeface="Gaegu" pitchFamily="2" charset="0"/>
                <a:ea typeface="Gaegu" pitchFamily="2" charset="0"/>
              </a:rPr>
              <a:t>6. </a:t>
            </a:r>
            <a:r>
              <a:rPr lang="en-US" sz="2800" dirty="0" err="1" smtClean="0">
                <a:solidFill>
                  <a:schemeClr val="bg1"/>
                </a:solidFill>
                <a:latin typeface="Gaegu" pitchFamily="2" charset="0"/>
                <a:ea typeface="Gaegu" pitchFamily="2" charset="0"/>
              </a:rPr>
              <a:t>Iktidal</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bangkit</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dari</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rukuk</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dilanjutkan</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membaca</a:t>
            </a:r>
            <a:r>
              <a:rPr lang="en-US" sz="2800" dirty="0">
                <a:solidFill>
                  <a:schemeClr val="bg1"/>
                </a:solidFill>
                <a:latin typeface="Gaegu" pitchFamily="2" charset="0"/>
                <a:ea typeface="Gaegu" pitchFamily="2" charset="0"/>
              </a:rPr>
              <a:t> surah </a:t>
            </a:r>
            <a:r>
              <a:rPr lang="en-US" sz="2800" dirty="0" smtClean="0">
                <a:solidFill>
                  <a:schemeClr val="bg1"/>
                </a:solidFill>
                <a:latin typeface="Gaegu" pitchFamily="2" charset="0"/>
                <a:ea typeface="Gaegu" pitchFamily="2" charset="0"/>
              </a:rPr>
              <a:t>Al-</a:t>
            </a:r>
            <a:r>
              <a:rPr lang="en-US" sz="2800" dirty="0" err="1" smtClean="0">
                <a:solidFill>
                  <a:schemeClr val="bg1"/>
                </a:solidFill>
                <a:latin typeface="Gaegu" pitchFamily="2" charset="0"/>
                <a:ea typeface="Gaegu" pitchFamily="2" charset="0"/>
              </a:rPr>
              <a:t>Fātihah</a:t>
            </a:r>
            <a:r>
              <a:rPr lang="en-US" sz="2800" dirty="0" smtClean="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dan</a:t>
            </a:r>
            <a:r>
              <a:rPr lang="en-US" sz="2800" dirty="0">
                <a:solidFill>
                  <a:schemeClr val="bg1"/>
                </a:solidFill>
                <a:latin typeface="Gaegu" pitchFamily="2" charset="0"/>
                <a:ea typeface="Gaegu" pitchFamily="2" charset="0"/>
              </a:rPr>
              <a:t> surah yang </a:t>
            </a:r>
            <a:r>
              <a:rPr lang="en-US" sz="2800" dirty="0" err="1" smtClean="0">
                <a:solidFill>
                  <a:schemeClr val="bg1"/>
                </a:solidFill>
                <a:latin typeface="Gaegu" pitchFamily="2" charset="0"/>
                <a:ea typeface="Gaegu" pitchFamily="2" charset="0"/>
              </a:rPr>
              <a:t>panjang</a:t>
            </a:r>
            <a:endParaRPr lang="en-US" sz="2625" dirty="0">
              <a:solidFill>
                <a:schemeClr val="bg1"/>
              </a:solidFill>
              <a:latin typeface="Gaegu" pitchFamily="2" charset="0"/>
              <a:ea typeface="Gaegu" pitchFamily="2" charset="0"/>
            </a:endParaRPr>
          </a:p>
        </p:txBody>
      </p:sp>
      <p:sp>
        <p:nvSpPr>
          <p:cNvPr id="27" name="Rectangle 26"/>
          <p:cNvSpPr/>
          <p:nvPr/>
        </p:nvSpPr>
        <p:spPr>
          <a:xfrm>
            <a:off x="8902561" y="4736488"/>
            <a:ext cx="3704505" cy="1815882"/>
          </a:xfrm>
          <a:prstGeom prst="rect">
            <a:avLst/>
          </a:prstGeom>
        </p:spPr>
        <p:txBody>
          <a:bodyPr wrap="square">
            <a:spAutoFit/>
          </a:bodyPr>
          <a:lstStyle/>
          <a:p>
            <a:pPr algn="ctr"/>
            <a:r>
              <a:rPr lang="en-US" sz="2800" dirty="0" smtClean="0">
                <a:solidFill>
                  <a:schemeClr val="bg1"/>
                </a:solidFill>
                <a:latin typeface="Gaegu" pitchFamily="2" charset="0"/>
                <a:ea typeface="Gaegu" pitchFamily="2" charset="0"/>
              </a:rPr>
              <a:t>7. </a:t>
            </a:r>
            <a:r>
              <a:rPr lang="en-US" sz="2800" dirty="0" err="1" smtClean="0">
                <a:solidFill>
                  <a:schemeClr val="bg1"/>
                </a:solidFill>
                <a:latin typeface="Gaegu" pitchFamily="2" charset="0"/>
                <a:ea typeface="Gaegu" pitchFamily="2" charset="0"/>
              </a:rPr>
              <a:t>Rukuk</a:t>
            </a:r>
            <a:r>
              <a:rPr lang="en-US" sz="2800" dirty="0" smtClean="0">
                <a:solidFill>
                  <a:schemeClr val="bg1"/>
                </a:solidFill>
                <a:latin typeface="Gaegu" pitchFamily="2" charset="0"/>
                <a:ea typeface="Gaegu" pitchFamily="2" charset="0"/>
              </a:rPr>
              <a:t> </a:t>
            </a:r>
            <a:r>
              <a:rPr lang="en-US" sz="2800" dirty="0">
                <a:solidFill>
                  <a:schemeClr val="bg1"/>
                </a:solidFill>
                <a:latin typeface="Gaegu" pitchFamily="2" charset="0"/>
                <a:ea typeface="Gaegu" pitchFamily="2" charset="0"/>
              </a:rPr>
              <a:t>yang </a:t>
            </a:r>
            <a:r>
              <a:rPr lang="en-US" sz="2800" dirty="0" err="1">
                <a:solidFill>
                  <a:schemeClr val="bg1"/>
                </a:solidFill>
                <a:latin typeface="Gaegu" pitchFamily="2" charset="0"/>
                <a:ea typeface="Gaegu" pitchFamily="2" charset="0"/>
              </a:rPr>
              <a:t>kedua</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pada</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rakaat</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pertama</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lebih</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pendek</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dari</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rukuk</a:t>
            </a:r>
            <a:r>
              <a:rPr lang="en-US" sz="2800" dirty="0">
                <a:solidFill>
                  <a:schemeClr val="bg1"/>
                </a:solidFill>
                <a:latin typeface="Gaegu" pitchFamily="2" charset="0"/>
                <a:ea typeface="Gaegu" pitchFamily="2" charset="0"/>
              </a:rPr>
              <a:t> </a:t>
            </a:r>
            <a:r>
              <a:rPr lang="en-US" sz="2800" dirty="0" err="1">
                <a:solidFill>
                  <a:schemeClr val="bg1"/>
                </a:solidFill>
                <a:latin typeface="Gaegu" pitchFamily="2" charset="0"/>
                <a:ea typeface="Gaegu" pitchFamily="2" charset="0"/>
              </a:rPr>
              <a:t>pertama</a:t>
            </a:r>
            <a:r>
              <a:rPr lang="en-US" sz="2800" dirty="0" smtClean="0">
                <a:solidFill>
                  <a:schemeClr val="bg1"/>
                </a:solidFill>
                <a:latin typeface="Gaegu" pitchFamily="2" charset="0"/>
                <a:ea typeface="Gaegu" pitchFamily="2" charset="0"/>
              </a:rPr>
              <a:t>) </a:t>
            </a:r>
            <a:endParaRPr lang="en-US" sz="2800" dirty="0">
              <a:solidFill>
                <a:schemeClr val="bg1"/>
              </a:solidFill>
              <a:latin typeface="Gaegu" pitchFamily="2" charset="0"/>
              <a:ea typeface="Gaegu" pitchFamily="2" charset="0"/>
            </a:endParaRPr>
          </a:p>
        </p:txBody>
      </p:sp>
      <p:sp>
        <p:nvSpPr>
          <p:cNvPr id="28" name="Rectangle 27"/>
          <p:cNvSpPr/>
          <p:nvPr/>
        </p:nvSpPr>
        <p:spPr>
          <a:xfrm>
            <a:off x="13478401" y="5126443"/>
            <a:ext cx="4419600" cy="954107"/>
          </a:xfrm>
          <a:prstGeom prst="rect">
            <a:avLst/>
          </a:prstGeom>
        </p:spPr>
        <p:txBody>
          <a:bodyPr wrap="square">
            <a:spAutoFit/>
          </a:bodyPr>
          <a:lstStyle/>
          <a:p>
            <a:pPr algn="ctr"/>
            <a:r>
              <a:rPr lang="fi-FI" sz="2800" dirty="0" smtClean="0">
                <a:solidFill>
                  <a:schemeClr val="bg1"/>
                </a:solidFill>
                <a:latin typeface="Gaegu" pitchFamily="2" charset="0"/>
                <a:ea typeface="Gaegu" pitchFamily="2" charset="0"/>
              </a:rPr>
              <a:t>8. Iktidal </a:t>
            </a:r>
            <a:r>
              <a:rPr lang="fi-FI" sz="2800" dirty="0">
                <a:solidFill>
                  <a:schemeClr val="bg1"/>
                </a:solidFill>
                <a:latin typeface="Gaegu" pitchFamily="2" charset="0"/>
                <a:ea typeface="Gaegu" pitchFamily="2" charset="0"/>
              </a:rPr>
              <a:t>kedua pada rakaat pertama </a:t>
            </a:r>
            <a:endParaRPr lang="en-US" sz="2800" dirty="0">
              <a:solidFill>
                <a:schemeClr val="bg1"/>
              </a:solidFill>
              <a:latin typeface="Gaegu" pitchFamily="2" charset="0"/>
              <a:ea typeface="Gaegu" pitchFamily="2" charset="0"/>
            </a:endParaRPr>
          </a:p>
        </p:txBody>
      </p:sp>
      <p:sp>
        <p:nvSpPr>
          <p:cNvPr id="29" name="Rectangle 28"/>
          <p:cNvSpPr/>
          <p:nvPr/>
        </p:nvSpPr>
        <p:spPr>
          <a:xfrm>
            <a:off x="1295400" y="7538191"/>
            <a:ext cx="1612942" cy="523220"/>
          </a:xfrm>
          <a:prstGeom prst="rect">
            <a:avLst/>
          </a:prstGeom>
        </p:spPr>
        <p:txBody>
          <a:bodyPr wrap="none">
            <a:spAutoFit/>
          </a:bodyPr>
          <a:lstStyle/>
          <a:p>
            <a:r>
              <a:rPr lang="en-US" sz="2800" dirty="0" smtClean="0">
                <a:solidFill>
                  <a:schemeClr val="bg1"/>
                </a:solidFill>
                <a:latin typeface="Gaegu" pitchFamily="2" charset="0"/>
                <a:ea typeface="Gaegu" pitchFamily="2" charset="0"/>
              </a:rPr>
              <a:t>9. </a:t>
            </a:r>
            <a:r>
              <a:rPr lang="en-US" sz="2800" dirty="0" err="1" smtClean="0">
                <a:solidFill>
                  <a:schemeClr val="bg1"/>
                </a:solidFill>
                <a:latin typeface="Gaegu" pitchFamily="2" charset="0"/>
                <a:ea typeface="Gaegu" pitchFamily="2" charset="0"/>
              </a:rPr>
              <a:t>Sujud</a:t>
            </a:r>
            <a:r>
              <a:rPr lang="en-US" sz="2800" dirty="0" smtClean="0">
                <a:solidFill>
                  <a:schemeClr val="bg1"/>
                </a:solidFill>
                <a:latin typeface="Gaegu" pitchFamily="2" charset="0"/>
                <a:ea typeface="Gaegu" pitchFamily="2" charset="0"/>
              </a:rPr>
              <a:t> </a:t>
            </a:r>
            <a:endParaRPr lang="en-US" sz="2800" dirty="0">
              <a:solidFill>
                <a:schemeClr val="bg1"/>
              </a:solidFill>
              <a:latin typeface="Gaegu" pitchFamily="2" charset="0"/>
              <a:ea typeface="Gaegu" pitchFamily="2" charset="0"/>
            </a:endParaRPr>
          </a:p>
        </p:txBody>
      </p:sp>
      <p:sp>
        <p:nvSpPr>
          <p:cNvPr id="30" name="Rectangle 29"/>
          <p:cNvSpPr/>
          <p:nvPr/>
        </p:nvSpPr>
        <p:spPr>
          <a:xfrm>
            <a:off x="4259163" y="7322747"/>
            <a:ext cx="3450017" cy="954107"/>
          </a:xfrm>
          <a:prstGeom prst="rect">
            <a:avLst/>
          </a:prstGeom>
        </p:spPr>
        <p:txBody>
          <a:bodyPr wrap="square">
            <a:spAutoFit/>
          </a:bodyPr>
          <a:lstStyle/>
          <a:p>
            <a:pPr algn="ctr"/>
            <a:r>
              <a:rPr lang="it-IT" sz="2800" dirty="0" smtClean="0">
                <a:solidFill>
                  <a:schemeClr val="bg1"/>
                </a:solidFill>
                <a:latin typeface="Gaegu" pitchFamily="2" charset="0"/>
                <a:ea typeface="Gaegu" pitchFamily="2" charset="0"/>
              </a:rPr>
              <a:t>10. Duduk </a:t>
            </a:r>
            <a:r>
              <a:rPr lang="it-IT" sz="2800" dirty="0">
                <a:solidFill>
                  <a:schemeClr val="bg1"/>
                </a:solidFill>
                <a:latin typeface="Gaegu" pitchFamily="2" charset="0"/>
                <a:ea typeface="Gaegu" pitchFamily="2" charset="0"/>
              </a:rPr>
              <a:t>di antara dua </a:t>
            </a:r>
            <a:r>
              <a:rPr lang="it-IT" sz="2800" dirty="0" smtClean="0">
                <a:solidFill>
                  <a:schemeClr val="bg1"/>
                </a:solidFill>
                <a:latin typeface="Gaegu" pitchFamily="2" charset="0"/>
                <a:ea typeface="Gaegu" pitchFamily="2" charset="0"/>
              </a:rPr>
              <a:t>sujud </a:t>
            </a:r>
            <a:endParaRPr lang="en-US" sz="2800" dirty="0">
              <a:solidFill>
                <a:schemeClr val="bg1"/>
              </a:solidFill>
              <a:latin typeface="Gaegu" pitchFamily="2" charset="0"/>
              <a:ea typeface="Gaegu" pitchFamily="2" charset="0"/>
            </a:endParaRPr>
          </a:p>
        </p:txBody>
      </p:sp>
      <p:sp>
        <p:nvSpPr>
          <p:cNvPr id="31" name="Rectangle 30"/>
          <p:cNvSpPr/>
          <p:nvPr/>
        </p:nvSpPr>
        <p:spPr>
          <a:xfrm>
            <a:off x="9237494" y="7450937"/>
            <a:ext cx="3565400" cy="523220"/>
          </a:xfrm>
          <a:prstGeom prst="rect">
            <a:avLst/>
          </a:prstGeom>
        </p:spPr>
        <p:txBody>
          <a:bodyPr wrap="none">
            <a:spAutoFit/>
          </a:bodyPr>
          <a:lstStyle/>
          <a:p>
            <a:r>
              <a:rPr lang="en-US" sz="2800" dirty="0" smtClean="0">
                <a:solidFill>
                  <a:schemeClr val="bg1"/>
                </a:solidFill>
                <a:latin typeface="Gaegu" pitchFamily="2" charset="0"/>
                <a:ea typeface="Gaegu" pitchFamily="2" charset="0"/>
              </a:rPr>
              <a:t>11. </a:t>
            </a:r>
            <a:r>
              <a:rPr lang="en-US" sz="2800" dirty="0" err="1" smtClean="0">
                <a:solidFill>
                  <a:schemeClr val="bg1"/>
                </a:solidFill>
                <a:latin typeface="Gaegu" pitchFamily="2" charset="0"/>
                <a:ea typeface="Gaegu" pitchFamily="2" charset="0"/>
              </a:rPr>
              <a:t>Sujud</a:t>
            </a:r>
            <a:r>
              <a:rPr lang="en-US" sz="2800" dirty="0" smtClean="0">
                <a:solidFill>
                  <a:schemeClr val="bg1"/>
                </a:solidFill>
                <a:latin typeface="Gaegu" pitchFamily="2" charset="0"/>
                <a:ea typeface="Gaegu" pitchFamily="2" charset="0"/>
              </a:rPr>
              <a:t> </a:t>
            </a:r>
            <a:r>
              <a:rPr lang="en-US" sz="2800" dirty="0">
                <a:solidFill>
                  <a:schemeClr val="bg1"/>
                </a:solidFill>
                <a:latin typeface="Gaegu" pitchFamily="2" charset="0"/>
                <a:ea typeface="Gaegu" pitchFamily="2" charset="0"/>
              </a:rPr>
              <a:t>yang </a:t>
            </a:r>
            <a:r>
              <a:rPr lang="en-US" sz="2800" dirty="0" err="1">
                <a:solidFill>
                  <a:schemeClr val="bg1"/>
                </a:solidFill>
                <a:latin typeface="Gaegu" pitchFamily="2" charset="0"/>
                <a:ea typeface="Gaegu" pitchFamily="2" charset="0"/>
              </a:rPr>
              <a:t>kedua</a:t>
            </a:r>
            <a:r>
              <a:rPr lang="en-US" sz="2800" dirty="0">
                <a:solidFill>
                  <a:schemeClr val="bg1"/>
                </a:solidFill>
                <a:latin typeface="Gaegu" pitchFamily="2" charset="0"/>
                <a:ea typeface="Gaegu" pitchFamily="2" charset="0"/>
              </a:rPr>
              <a:t> </a:t>
            </a:r>
          </a:p>
        </p:txBody>
      </p:sp>
      <p:sp>
        <p:nvSpPr>
          <p:cNvPr id="32" name="Rectangle 31"/>
          <p:cNvSpPr/>
          <p:nvPr/>
        </p:nvSpPr>
        <p:spPr>
          <a:xfrm>
            <a:off x="13768199" y="7107302"/>
            <a:ext cx="3889466" cy="1384995"/>
          </a:xfrm>
          <a:prstGeom prst="rect">
            <a:avLst/>
          </a:prstGeom>
        </p:spPr>
        <p:txBody>
          <a:bodyPr wrap="square">
            <a:spAutoFit/>
          </a:bodyPr>
          <a:lstStyle/>
          <a:p>
            <a:pPr algn="ctr"/>
            <a:r>
              <a:rPr lang="fi-FI" sz="2800" dirty="0" smtClean="0">
                <a:solidFill>
                  <a:schemeClr val="bg1"/>
                </a:solidFill>
                <a:latin typeface="Gaegu" pitchFamily="2" charset="0"/>
                <a:ea typeface="Gaegu" pitchFamily="2" charset="0"/>
              </a:rPr>
              <a:t>12. Bangkit </a:t>
            </a:r>
            <a:r>
              <a:rPr lang="fi-FI" sz="2800" dirty="0">
                <a:solidFill>
                  <a:schemeClr val="bg1"/>
                </a:solidFill>
                <a:latin typeface="Gaegu" pitchFamily="2" charset="0"/>
                <a:ea typeface="Gaegu" pitchFamily="2" charset="0"/>
              </a:rPr>
              <a:t>dari sujud mengerjakan rakaat kedua </a:t>
            </a:r>
            <a:endParaRPr lang="en-US" sz="2800" dirty="0">
              <a:solidFill>
                <a:schemeClr val="bg1"/>
              </a:solidFill>
              <a:latin typeface="Gaegu" pitchFamily="2" charset="0"/>
              <a:ea typeface="Gaegu" pitchFamily="2" charset="0"/>
            </a:endParaRPr>
          </a:p>
        </p:txBody>
      </p:sp>
      <p:sp>
        <p:nvSpPr>
          <p:cNvPr id="33" name="Rectangle 32"/>
          <p:cNvSpPr/>
          <p:nvPr/>
        </p:nvSpPr>
        <p:spPr>
          <a:xfrm>
            <a:off x="4716695" y="8765983"/>
            <a:ext cx="3313728" cy="523220"/>
          </a:xfrm>
          <a:prstGeom prst="rect">
            <a:avLst/>
          </a:prstGeom>
        </p:spPr>
        <p:txBody>
          <a:bodyPr wrap="none">
            <a:spAutoFit/>
          </a:bodyPr>
          <a:lstStyle/>
          <a:p>
            <a:r>
              <a:rPr lang="en-US" sz="2800" dirty="0" smtClean="0">
                <a:solidFill>
                  <a:schemeClr val="bg1"/>
                </a:solidFill>
                <a:latin typeface="Gaegu" pitchFamily="2" charset="0"/>
                <a:ea typeface="Gaegu" pitchFamily="2" charset="0"/>
              </a:rPr>
              <a:t>13. </a:t>
            </a:r>
            <a:r>
              <a:rPr lang="en-US" sz="2800" dirty="0" err="1" smtClean="0">
                <a:solidFill>
                  <a:schemeClr val="bg1"/>
                </a:solidFill>
                <a:latin typeface="Gaegu" pitchFamily="2" charset="0"/>
                <a:ea typeface="Gaegu" pitchFamily="2" charset="0"/>
              </a:rPr>
              <a:t>Tasyahud</a:t>
            </a:r>
            <a:r>
              <a:rPr lang="en-US" sz="2800" dirty="0" smtClean="0">
                <a:solidFill>
                  <a:schemeClr val="bg1"/>
                </a:solidFill>
                <a:latin typeface="Gaegu" pitchFamily="2" charset="0"/>
                <a:ea typeface="Gaegu" pitchFamily="2" charset="0"/>
              </a:rPr>
              <a:t> </a:t>
            </a:r>
            <a:r>
              <a:rPr lang="en-US" sz="2800" dirty="0" err="1" smtClean="0">
                <a:solidFill>
                  <a:schemeClr val="bg1"/>
                </a:solidFill>
                <a:latin typeface="Gaegu" pitchFamily="2" charset="0"/>
                <a:ea typeface="Gaegu" pitchFamily="2" charset="0"/>
              </a:rPr>
              <a:t>akhir</a:t>
            </a:r>
            <a:r>
              <a:rPr lang="en-US" sz="2800" dirty="0" smtClean="0">
                <a:solidFill>
                  <a:schemeClr val="bg1"/>
                </a:solidFill>
                <a:latin typeface="Gaegu" pitchFamily="2" charset="0"/>
                <a:ea typeface="Gaegu" pitchFamily="2" charset="0"/>
              </a:rPr>
              <a:t> </a:t>
            </a:r>
            <a:endParaRPr lang="en-US" sz="2800" dirty="0">
              <a:solidFill>
                <a:schemeClr val="bg1"/>
              </a:solidFill>
              <a:latin typeface="Gaegu" pitchFamily="2" charset="0"/>
              <a:ea typeface="Gaegu" pitchFamily="2" charset="0"/>
            </a:endParaRPr>
          </a:p>
        </p:txBody>
      </p:sp>
      <p:sp>
        <p:nvSpPr>
          <p:cNvPr id="34" name="Rectangle 33"/>
          <p:cNvSpPr/>
          <p:nvPr/>
        </p:nvSpPr>
        <p:spPr>
          <a:xfrm>
            <a:off x="9829720" y="8765983"/>
            <a:ext cx="1850186" cy="523220"/>
          </a:xfrm>
          <a:prstGeom prst="rect">
            <a:avLst/>
          </a:prstGeom>
        </p:spPr>
        <p:txBody>
          <a:bodyPr wrap="none">
            <a:spAutoFit/>
          </a:bodyPr>
          <a:lstStyle/>
          <a:p>
            <a:r>
              <a:rPr lang="en-US" sz="2800" dirty="0" smtClean="0">
                <a:solidFill>
                  <a:schemeClr val="bg1"/>
                </a:solidFill>
                <a:latin typeface="Gaegu" pitchFamily="2" charset="0"/>
                <a:ea typeface="Gaegu" pitchFamily="2" charset="0"/>
              </a:rPr>
              <a:t>14. Salam </a:t>
            </a:r>
            <a:endParaRPr lang="en-US" sz="2800" dirty="0">
              <a:solidFill>
                <a:schemeClr val="bg1"/>
              </a:solidFill>
              <a:latin typeface="Gaegu" pitchFamily="2" charset="0"/>
              <a:ea typeface="Gaegu" pitchFamily="2" charset="0"/>
            </a:endParaRPr>
          </a:p>
        </p:txBody>
      </p:sp>
      <p:cxnSp>
        <p:nvCxnSpPr>
          <p:cNvPr id="36" name="Straight Arrow Connector 35"/>
          <p:cNvCxnSpPr/>
          <p:nvPr/>
        </p:nvCxnSpPr>
        <p:spPr>
          <a:xfrm>
            <a:off x="3261960" y="33147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132889" y="33147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12615926" y="3314700"/>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164088" y="557228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7905358" y="564442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12704890" y="558002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3143002" y="7799801"/>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8069273" y="7799801"/>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12802894" y="7668219"/>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8353640" y="9027593"/>
            <a:ext cx="99720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35" name="Picture 34">
            <a:extLst>
              <a:ext uri="{FF2B5EF4-FFF2-40B4-BE49-F238E27FC236}">
                <a16:creationId xmlns:a16="http://schemas.microsoft.com/office/drawing/2014/main" id="{911311E0-3D3F-7E0F-96D9-D9D66EE79D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25" y="9359094"/>
            <a:ext cx="18236017" cy="971939"/>
          </a:xfrm>
          <a:prstGeom prst="rect">
            <a:avLst/>
          </a:prstGeom>
        </p:spPr>
      </p:pic>
    </p:spTree>
    <p:extLst>
      <p:ext uri="{BB962C8B-B14F-4D97-AF65-F5344CB8AC3E}">
        <p14:creationId xmlns:p14="http://schemas.microsoft.com/office/powerpoint/2010/main" val="2891330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37525">
            <a:off x="-618" y="3387450"/>
            <a:ext cx="1241580" cy="122126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64629">
            <a:off x="-516064" y="4158639"/>
            <a:ext cx="1590841" cy="109044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926941" flipH="1">
            <a:off x="216537" y="-676859"/>
            <a:ext cx="1379048" cy="237023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33573">
            <a:off x="-620551" y="8165986"/>
            <a:ext cx="1403145" cy="1380185"/>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859510">
            <a:off x="12022103" y="9464972"/>
            <a:ext cx="1075028" cy="1157075"/>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63128">
            <a:off x="17089241" y="7789066"/>
            <a:ext cx="1539821" cy="562735"/>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798318">
            <a:off x="4498566" y="9489861"/>
            <a:ext cx="2017772" cy="1276699"/>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211809">
            <a:off x="14736727" y="-251002"/>
            <a:ext cx="1264965" cy="1361508"/>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331250">
            <a:off x="17630075" y="4309826"/>
            <a:ext cx="1315850" cy="1062250"/>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5628841">
            <a:off x="17251803" y="3271141"/>
            <a:ext cx="1538166" cy="819423"/>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488984">
            <a:off x="7586040" y="-652399"/>
            <a:ext cx="1334812" cy="1357018"/>
          </a:xfrm>
          <a:prstGeom prst="rect">
            <a:avLst/>
          </a:prstGeom>
        </p:spPr>
      </p:pic>
      <p:grpSp>
        <p:nvGrpSpPr>
          <p:cNvPr id="13" name="Group 13"/>
          <p:cNvGrpSpPr/>
          <p:nvPr/>
        </p:nvGrpSpPr>
        <p:grpSpPr>
          <a:xfrm>
            <a:off x="2869695" y="3227214"/>
            <a:ext cx="12548611" cy="2790619"/>
            <a:chOff x="0" y="-95250"/>
            <a:chExt cx="16731481" cy="3720825"/>
          </a:xfrm>
        </p:grpSpPr>
        <p:sp>
          <p:nvSpPr>
            <p:cNvPr id="14" name="TextBox 14"/>
            <p:cNvSpPr txBox="1"/>
            <p:nvPr/>
          </p:nvSpPr>
          <p:spPr>
            <a:xfrm>
              <a:off x="0" y="-95250"/>
              <a:ext cx="16731481" cy="824230"/>
            </a:xfrm>
            <a:prstGeom prst="rect">
              <a:avLst/>
            </a:prstGeom>
          </p:spPr>
          <p:txBody>
            <a:bodyPr lIns="0" tIns="0" rIns="0" bIns="0" rtlCol="0" anchor="t">
              <a:spAutoFit/>
            </a:bodyPr>
            <a:lstStyle/>
            <a:p>
              <a:pPr algn="ctr">
                <a:lnSpc>
                  <a:spcPts val="5040"/>
                </a:lnSpc>
              </a:pPr>
              <a:endParaRPr/>
            </a:p>
          </p:txBody>
        </p:sp>
        <p:sp>
          <p:nvSpPr>
            <p:cNvPr id="15" name="TextBox 15"/>
            <p:cNvSpPr txBox="1"/>
            <p:nvPr/>
          </p:nvSpPr>
          <p:spPr>
            <a:xfrm>
              <a:off x="0" y="1559027"/>
              <a:ext cx="16731481" cy="2066548"/>
            </a:xfrm>
            <a:prstGeom prst="rect">
              <a:avLst/>
            </a:prstGeom>
          </p:spPr>
          <p:txBody>
            <a:bodyPr lIns="0" tIns="0" rIns="0" bIns="0" rtlCol="0" anchor="t">
              <a:spAutoFit/>
            </a:bodyPr>
            <a:lstStyle/>
            <a:p>
              <a:pPr algn="ctr">
                <a:lnSpc>
                  <a:spcPts val="10800"/>
                </a:lnSpc>
              </a:pPr>
              <a:r>
                <a:rPr lang="en-US" sz="17300" spc="-480" dirty="0" err="1">
                  <a:solidFill>
                    <a:srgbClr val="FBE675"/>
                  </a:solidFill>
                  <a:latin typeface="Gaegu Bold" charset="0"/>
                  <a:ea typeface="Gaegu Bold" charset="0"/>
                </a:rPr>
                <a:t>Solat</a:t>
              </a:r>
              <a:r>
                <a:rPr lang="en-US" sz="17300" spc="-480" dirty="0">
                  <a:solidFill>
                    <a:srgbClr val="FBE675"/>
                  </a:solidFill>
                  <a:latin typeface="Gaegu Bold" charset="0"/>
                  <a:ea typeface="Gaegu Bold" charset="0"/>
                </a:rPr>
                <a:t> </a:t>
              </a:r>
              <a:r>
                <a:rPr lang="en-US" sz="17300" spc="-480" dirty="0" err="1">
                  <a:solidFill>
                    <a:srgbClr val="FBE675"/>
                  </a:solidFill>
                  <a:latin typeface="Gaegu Bold" charset="0"/>
                  <a:ea typeface="Gaegu Bold" charset="0"/>
                </a:rPr>
                <a:t>Istisqa</a:t>
              </a:r>
              <a:endParaRPr lang="en-US" sz="17300" spc="-480" dirty="0">
                <a:solidFill>
                  <a:srgbClr val="FBE675"/>
                </a:solidFill>
                <a:latin typeface="Gaegu Bold" charset="0"/>
                <a:ea typeface="Gaegu Bold" charset="0"/>
              </a:endParaRPr>
            </a:p>
          </p:txBody>
        </p:sp>
      </p:grpSp>
      <p:pic>
        <p:nvPicPr>
          <p:cNvPr id="16" name="Picture 15">
            <a:extLst>
              <a:ext uri="{FF2B5EF4-FFF2-40B4-BE49-F238E27FC236}">
                <a16:creationId xmlns:a16="http://schemas.microsoft.com/office/drawing/2014/main" id="{911311E0-3D3F-7E0F-96D9-D9D66EE79DD7}"/>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2837697" y="2402253"/>
            <a:ext cx="12304223" cy="976165"/>
          </a:xfrm>
          <a:prstGeom prst="rect">
            <a:avLst/>
          </a:prstGeom>
        </p:spPr>
        <p:txBody>
          <a:bodyPr lIns="0" tIns="0" rIns="0" bIns="0" rtlCol="0" anchor="t">
            <a:spAutoFit/>
          </a:bodyPr>
          <a:lstStyle/>
          <a:p>
            <a:pPr algn="ctr">
              <a:lnSpc>
                <a:spcPts val="7200"/>
              </a:lnSpc>
            </a:pPr>
            <a:r>
              <a:rPr lang="en-US" sz="9600" spc="-288" dirty="0" err="1" smtClean="0">
                <a:solidFill>
                  <a:srgbClr val="FFFFFF"/>
                </a:solidFill>
                <a:latin typeface="Gaegu Bold" charset="0"/>
                <a:ea typeface="Gaegu Bold" charset="0"/>
              </a:rPr>
              <a:t>Pengertian</a:t>
            </a:r>
            <a:r>
              <a:rPr lang="en-US" sz="9600" spc="-288" dirty="0" smtClean="0">
                <a:solidFill>
                  <a:srgbClr val="FFFFFF"/>
                </a:solidFill>
                <a:latin typeface="Gaegu Bold" charset="0"/>
                <a:ea typeface="Gaegu Bold" charset="0"/>
              </a:rPr>
              <a:t> </a:t>
            </a:r>
            <a:r>
              <a:rPr lang="en-US" sz="9600" spc="-288" dirty="0" err="1" smtClean="0">
                <a:solidFill>
                  <a:srgbClr val="FFFFFF"/>
                </a:solidFill>
                <a:latin typeface="Gaegu Bold" charset="0"/>
                <a:ea typeface="Gaegu Bold" charset="0"/>
              </a:rPr>
              <a:t>Solat</a:t>
            </a:r>
            <a:r>
              <a:rPr lang="en-US" sz="9600" spc="-288" dirty="0" smtClean="0">
                <a:solidFill>
                  <a:srgbClr val="FFFFFF"/>
                </a:solidFill>
                <a:latin typeface="Gaegu Bold" charset="0"/>
                <a:ea typeface="Gaegu Bold" charset="0"/>
              </a:rPr>
              <a:t> </a:t>
            </a:r>
            <a:r>
              <a:rPr lang="en-US" sz="9600" spc="-288" dirty="0" err="1" smtClean="0">
                <a:solidFill>
                  <a:srgbClr val="FFFFFF"/>
                </a:solidFill>
                <a:latin typeface="Gaegu Bold" charset="0"/>
                <a:ea typeface="Gaegu Bold" charset="0"/>
              </a:rPr>
              <a:t>Istisqa</a:t>
            </a:r>
            <a:endParaRPr lang="en-US" sz="9600" spc="-288" dirty="0">
              <a:solidFill>
                <a:srgbClr val="FFFFFF"/>
              </a:solidFill>
              <a:latin typeface="Gaegu Bold" charset="0"/>
              <a:ea typeface="Gaegu Bold" charset="0"/>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328514">
            <a:off x="7738554" y="-211483"/>
            <a:ext cx="971559" cy="94859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948732">
            <a:off x="5332639" y="7404"/>
            <a:ext cx="821859" cy="80841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893260">
            <a:off x="10150374" y="-269293"/>
            <a:ext cx="1203019" cy="971164"/>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77368">
            <a:off x="38196" y="-186767"/>
            <a:ext cx="899163" cy="89916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4855143" flipH="1">
            <a:off x="2552951" y="-504013"/>
            <a:ext cx="980101" cy="1684548"/>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905822">
            <a:off x="15279370" y="68103"/>
            <a:ext cx="1085796" cy="68701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413241">
            <a:off x="17729542" y="107732"/>
            <a:ext cx="793884" cy="85447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3800185">
            <a:off x="12866118" y="-97571"/>
            <a:ext cx="988688" cy="1041721"/>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978358" flipH="1">
            <a:off x="238843" y="9178221"/>
            <a:ext cx="746338" cy="1282768"/>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3669255">
            <a:off x="2771887" y="9624145"/>
            <a:ext cx="1193595" cy="1165383"/>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674905">
            <a:off x="17149404" y="9221212"/>
            <a:ext cx="1411269" cy="1168502"/>
          </a:xfrm>
          <a:prstGeom prst="rect">
            <a:avLst/>
          </a:prstGeom>
        </p:spPr>
      </p:pic>
      <p:pic>
        <p:nvPicPr>
          <p:cNvPr id="16" name="Picture 16"/>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2142565">
            <a:off x="14224869" y="9490438"/>
            <a:ext cx="1520228" cy="961890"/>
          </a:xfrm>
          <a:prstGeom prst="rect">
            <a:avLst/>
          </a:prstGeom>
        </p:spPr>
      </p:pic>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244800">
            <a:off x="5617287" y="9362189"/>
            <a:ext cx="823682" cy="886546"/>
          </a:xfrm>
          <a:prstGeom prst="rect">
            <a:avLst/>
          </a:prstGeom>
        </p:spPr>
      </p:pic>
      <p:pic>
        <p:nvPicPr>
          <p:cNvPr id="18" name="Picture 18"/>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2275575">
            <a:off x="11490408" y="9355593"/>
            <a:ext cx="890883" cy="1310122"/>
          </a:xfrm>
          <a:prstGeom prst="rect">
            <a:avLst/>
          </a:prstGeom>
        </p:spPr>
      </p:pic>
      <p:pic>
        <p:nvPicPr>
          <p:cNvPr id="19" name="Picture 19"/>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0362912">
            <a:off x="8180559" y="9714910"/>
            <a:ext cx="1618500" cy="591488"/>
          </a:xfrm>
          <a:prstGeom prst="rect">
            <a:avLst/>
          </a:prstGeom>
        </p:spPr>
      </p:pic>
      <p:pic>
        <p:nvPicPr>
          <p:cNvPr id="20" name="Picture 19">
            <a:extLst>
              <a:ext uri="{FF2B5EF4-FFF2-40B4-BE49-F238E27FC236}">
                <a16:creationId xmlns:a16="http://schemas.microsoft.com/office/drawing/2014/main" id="{911311E0-3D3F-7E0F-96D9-D9D66EE79DD7}"/>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
        <p:nvSpPr>
          <p:cNvPr id="2" name="Rectangle 1"/>
          <p:cNvSpPr/>
          <p:nvPr/>
        </p:nvSpPr>
        <p:spPr>
          <a:xfrm>
            <a:off x="2855708" y="4359851"/>
            <a:ext cx="12268200" cy="2554545"/>
          </a:xfrm>
          <a:prstGeom prst="rect">
            <a:avLst/>
          </a:prstGeom>
        </p:spPr>
        <p:txBody>
          <a:bodyPr wrap="square">
            <a:spAutoFit/>
          </a:bodyPr>
          <a:lstStyle/>
          <a:p>
            <a:pPr algn="ct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Istisqa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adalah</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sunah</a:t>
            </a:r>
            <a:r>
              <a:rPr lang="en-US" sz="3200" dirty="0">
                <a:solidFill>
                  <a:schemeClr val="bg1"/>
                </a:solidFill>
                <a:latin typeface="Bitter" panose="02000000000000000000" pitchFamily="2" charset="0"/>
              </a:rPr>
              <a:t> yang </a:t>
            </a:r>
            <a:r>
              <a:rPr lang="en-US" sz="3200" dirty="0" err="1">
                <a:solidFill>
                  <a:schemeClr val="bg1"/>
                </a:solidFill>
                <a:latin typeface="Bitter" panose="02000000000000000000" pitchFamily="2" charset="0"/>
              </a:rPr>
              <a:t>dilaksanakan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untuk</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memohon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kepada</a:t>
            </a:r>
            <a:r>
              <a:rPr lang="en-US" sz="3200" dirty="0">
                <a:solidFill>
                  <a:schemeClr val="bg1"/>
                </a:solidFill>
                <a:latin typeface="Bitter" panose="02000000000000000000" pitchFamily="2" charset="0"/>
              </a:rPr>
              <a:t> Allah </a:t>
            </a:r>
            <a:r>
              <a:rPr lang="en-US" sz="3200" dirty="0" err="1">
                <a:solidFill>
                  <a:schemeClr val="bg1"/>
                </a:solidFill>
                <a:latin typeface="Bitter" panose="02000000000000000000" pitchFamily="2" charset="0"/>
              </a:rPr>
              <a:t>Swt</a:t>
            </a:r>
            <a:r>
              <a:rPr lang="en-US" sz="3200" dirty="0">
                <a:solidFill>
                  <a:schemeClr val="bg1"/>
                </a:solidFill>
                <a:latin typeface="Bitter" panose="02000000000000000000" pitchFamily="2" charset="0"/>
              </a:rPr>
              <a:t>. agar </a:t>
            </a:r>
            <a:r>
              <a:rPr lang="en-US" sz="3200" dirty="0" err="1">
                <a:solidFill>
                  <a:schemeClr val="bg1"/>
                </a:solidFill>
                <a:latin typeface="Bitter" panose="02000000000000000000" pitchFamily="2" charset="0"/>
              </a:rPr>
              <a:t>diturunkan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hujan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Salat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Istisqa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dilakukan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ketika</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terjadi</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musim</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kemarau</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dan</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masyarakat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sangat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membutuhkan</a:t>
            </a:r>
            <a:r>
              <a:rPr lang="en-US" sz="3200" dirty="0">
                <a:solidFill>
                  <a:schemeClr val="bg1"/>
                </a:solidFill>
                <a:latin typeface="Bitter" panose="02000000000000000000" pitchFamily="2" charset="0"/>
              </a:rPr>
              <a:t> air, </a:t>
            </a:r>
            <a:r>
              <a:rPr lang="en-US" sz="3200" dirty="0" err="1">
                <a:solidFill>
                  <a:schemeClr val="bg1"/>
                </a:solidFill>
                <a:latin typeface="Bitter" panose="02000000000000000000" pitchFamily="2" charset="0"/>
              </a:rPr>
              <a:t>sedangkan</a:t>
            </a:r>
            <a:r>
              <a:rPr lang="en-US" sz="3200" dirty="0">
                <a:solidFill>
                  <a:schemeClr val="bg1"/>
                </a:solidFill>
                <a:latin typeface="Bitter" panose="02000000000000000000" pitchFamily="2" charset="0"/>
              </a:rPr>
              <a:t> air </a:t>
            </a:r>
            <a:r>
              <a:rPr lang="en-US" sz="3200" dirty="0" err="1">
                <a:solidFill>
                  <a:schemeClr val="bg1"/>
                </a:solidFill>
                <a:latin typeface="Bitter" panose="02000000000000000000" pitchFamily="2" charset="0"/>
              </a:rPr>
              <a:t>sulit</a:t>
            </a:r>
            <a:r>
              <a:rPr lang="en-US" sz="3200" dirty="0">
                <a:solidFill>
                  <a:schemeClr val="bg1"/>
                </a:solidFill>
                <a:latin typeface="Bitter" panose="02000000000000000000" pitchFamily="2" charset="0"/>
              </a:rPr>
              <a:t> </a:t>
            </a:r>
            <a:r>
              <a:rPr lang="en-US" sz="3200" dirty="0" err="1">
                <a:solidFill>
                  <a:schemeClr val="bg1"/>
                </a:solidFill>
                <a:latin typeface="Bitter" panose="02000000000000000000" pitchFamily="2" charset="0"/>
              </a:rPr>
              <a:t>ditemukan</a:t>
            </a:r>
            <a:r>
              <a:rPr lang="en-US" sz="3200" dirty="0">
                <a:solidFill>
                  <a:schemeClr val="bg1"/>
                </a:solidFill>
                <a:latin typeface="Bitter" panose="02000000000000000000" pitchFamily="2" charset="0"/>
              </a:rPr>
              <a:t> </a:t>
            </a:r>
          </a:p>
        </p:txBody>
      </p:sp>
    </p:spTree>
    <p:extLst>
      <p:ext uri="{BB962C8B-B14F-4D97-AF65-F5344CB8AC3E}">
        <p14:creationId xmlns:p14="http://schemas.microsoft.com/office/powerpoint/2010/main" val="32949097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TotalTime>
  <Words>1104</Words>
  <Application>Microsoft Office PowerPoint</Application>
  <PresentationFormat>Custom</PresentationFormat>
  <Paragraphs>102</Paragraphs>
  <Slides>18</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18</vt:i4>
      </vt:variant>
    </vt:vector>
  </HeadingPairs>
  <TitlesOfParts>
    <vt:vector size="32" baseType="lpstr">
      <vt:lpstr>Gaegu Bold</vt:lpstr>
      <vt:lpstr>Gaegu</vt:lpstr>
      <vt:lpstr>Wingdings</vt:lpstr>
      <vt:lpstr>Calibri</vt:lpstr>
      <vt:lpstr>Arial</vt:lpstr>
      <vt:lpstr>Museo Sans 300</vt:lpstr>
      <vt:lpstr>Adobe Naskh Medium</vt:lpstr>
      <vt:lpstr>Gaegu Light</vt:lpstr>
      <vt:lpstr>Museo Sans 700</vt:lpstr>
      <vt:lpstr>ＭＳ Ｐゴシック</vt:lpstr>
      <vt:lpstr>Courier New</vt:lpstr>
      <vt:lpstr>Fredoka One</vt:lpstr>
      <vt:lpstr>Bitter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Selamat Belajar!</dc:title>
  <dc:creator>Kepegawaian</dc:creator>
  <cp:lastModifiedBy>Muhammad Faqih Alim</cp:lastModifiedBy>
  <cp:revision>21</cp:revision>
  <dcterms:created xsi:type="dcterms:W3CDTF">2006-08-16T00:00:00Z</dcterms:created>
  <dcterms:modified xsi:type="dcterms:W3CDTF">2022-08-22T06:54:24Z</dcterms:modified>
  <dc:identifier>DAFJAF09FYg</dc:identifier>
</cp:coreProperties>
</file>